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2" r:id="rId2"/>
    <p:sldId id="262" r:id="rId3"/>
    <p:sldId id="269" r:id="rId4"/>
    <p:sldId id="270" r:id="rId5"/>
    <p:sldId id="263" r:id="rId6"/>
    <p:sldId id="267" r:id="rId7"/>
    <p:sldId id="268" r:id="rId8"/>
    <p:sldId id="265" r:id="rId9"/>
    <p:sldId id="266" r:id="rId10"/>
    <p:sldId id="264" r:id="rId11"/>
    <p:sldId id="257" r:id="rId12"/>
    <p:sldId id="258" r:id="rId13"/>
    <p:sldId id="256" r:id="rId14"/>
    <p:sldId id="271" r:id="rId15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13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-42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0-03T16:44:00.48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8,'0'-4,"0"0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0-03T16:50:43.663"/>
    </inkml:context>
    <inkml:brush xml:id="br0">
      <inkml:brushProperty name="width" value="0.1" units="cm"/>
      <inkml:brushProperty name="height" value="0.1" units="cm"/>
      <inkml:brushProperty name="color" value="#FFFF00"/>
      <inkml:brushProperty name="ignorePressure" value="1"/>
    </inkml:brush>
  </inkml:definitions>
  <inkml:trace contextRef="#ctx0" brushRef="#br0">3785 433,'-3'1,"0"0,1 1,0-1,-1 1,1 0,0-1,0 1,0 0,0 0,0 1,0-1,1 0,-1 0,1 1,-1-1,1 1,0-1,0 1,0 0,1-1,-1 1,0 0,1 0,0-1,0 1,0 2,-3 9,-23 114,9-5,17-112,-1-1,0 0,0 0,-1 0,-1 0,0 0,0-1,-1 1,0-1,0 0,-1 0,-1 0,1-1,-7 7,-125 112,122-117,-2 0,1 0,-1-2,-1 0,0-1,0-1,0-1,-1 0,-5 0,-75 25,4 7,-34-5,73-13,46-17,1 1,0 0,-1 0,1 1,1 0,-1 0,0 1,1 0,0 1,-5 4,-1 3,5-4,0 0,0 0,0 0,2 1,-1 1,1-1,1 1,-1 2,-38 101,27-22,17-58,-11 65,-47 124,53-207,-1 0,-1-1,0 1,-1-2,-1 1,0-1,-1-1,0 0,-9 7,-272 212,20-13,151-134,8 1,-8 32,70-68,-120 133,84-60,20-6,27-71,2 1,2 2,3 2,-8 17,-57 88,47-46,-23 33,13 9,24-57,11-38,22-46,0-1,0 1,-1-1,-1-1,1 1,-2-1,1 0,-1 0,-1 0,-3 2,-6 4,-2-1,0-1,0 0,-2-1,1-1,-1-1,-1-1,0-1,-1-1,1-1,0-1,1 1,0 1,0 0,1 2,0 0,-7 6,-54 52,29-13,34-36,0 0,2 1,0 1,1 0,-1 4,11-13,2 0,-1 0,2-1,-1 2,1-1,1 0,0 0,1 1,0-1,1 0,1 11,1 20,10 40,16 98,40 219,39 17,25 320,-120-597,-6 1,-7 62,1 36,6-131,-2-64,-3-1,-1 1,-3-1,-1 1,-78 328,-13 210,34-143,48-293,7 0,8 40,-1-31,-13 87,-3 38,-15 63,13 90,18 2102,-3-2532,1 1,0-1,0 1,0-1,0 0,0 1,0-1,1 0,-1 1,1-1,0 0,0 1,-1-1,2 0,-1 0,0 0,0 0,1 0,-1 0,1 0,-1-1,1 1,0 0,0-1,0 1,0-1,0 0,0 1,0-1,0 0,2 0,102 27,2-5,34 0,130 24,71-48,-322 1,12 2,0-3,0 0,0-2,0-2,0 0,28-10,190-77,-21-9,-24 6,-109 54,-39 15,0 3,1 2,58-12,-71 25,-1 2,1 1,44 2,-81 3,45 0,-1 2,0 2,0 2,4 3,160 12,-148-10,8 2,1-3,0-4,11-3,-69-3,5 0,0-1,0 0,0-2,24-6,-28 4,0-2,-1 0,0 0,0-2,-1-1,0 0,1-2,283-188,-114 71,47 8,-58 32,-168 83,-1-1,0-1,0 1,-1-1,0-1,0 0,-1 0,0 0,0-1,-2 0,1 0,-1-1,0 1,0-6,4-1,248-544,-248 541,-1 0,-1 0,-1-1,0 0,-2 0,0 0,-2 0,0-5,-4-278,-1 268,-1-1,-2 1,-2 1,-1-1,-2 2,-6-11,3 2,-78-198,70 161,-3 1,-29-57,44 110,-143-348,72 201,35-68,23 71,20 149,-1 0,-1 1,0-1,-2 1,0 0,-2 1,-3-5,-23-63,31 76,-6-15,2-1,1 1,1-1,1 0,1-1,1-12,3 30,-2-12,2 1,0-1,1 1,2-1,0 1,1 0,1 0,1 1,1-1,1 1,1 0,1 5,1 2,1 0,0 0,1 1,0 1,1 0,2-1,24-20,117-69,-133 80,1 2,0 1,1 0,1 2,2 1,112-59,-114 59,1 1,1 1,0 2,0 1,10-2,185-58,-83 27,-125 37,-3 2,0 0,0-2,-1 1,1-2,-1 1,0-2,-1 1,0-2,4-3,93-119,-102 119,-1-1,-1 0,0 0,-1 0,0 0,-1 0,0-1,-2 1,1-1,-2 1,1-1,-3-8,1-29,-12-149,-33-6,42 172,1 0,2 0,2 0,2-21,0-16,-2 45,-1 0,1 1,1 0,2 0,0 0,6-15,-6 31,1 1,1-1,0 1,0 1,0-1,1 1,0-1,1 2,-1-1,2 1,-1 0,0 0,5-2,88-30,-73 22,-1-1,-1-1,0-2,21-21,-40 33,-1 0,0-1,0 0,-1 1,0-1,-1-1,0 1,0 0,-1-1,-1 0,1 1,-1-1,-1 0,0 0,-1 1,1-1,-2 0,2-4,0 9,0 0,-1 0,1 0,-1 0,0 1,-1-1,1 0,-1 1,0-1,0 1,0-1,-1 1,1 0,-1 0,0 0,0 0,-1 1,1-1,-1 1,0 0,0 0,0 0,-1 0,-185-101,181 98,0-1,1 0,0 0,0-1,1 1,0-2,0 1,1-1,0 0,1 0,0-1,-2-5,-2-1,1 2,3 5,-1 0,2-1,-1 1,1-1,1 0,-1 0,2-1,0 1,0-3,0-44,-11-55,-23-2,24 78,-24-36,2 38,27 28,-1-1,2 1,-1-2,1 1,0-1,0 0,1 0,0 0,-2-7,0-6,2-1,0 0,1 1,1-2,2 1,0 0,1 0,2-3,-2 12,0-10,-2 9,1 1,1-1,0 1,1-1,1 0,0 1,1-1,0 1,1 0,0 0,1 0,1 1,0 0,1 0,0 0,1 1,1-1,128-98,-131 104,1-1,-1 1,0-1,0 0,-1 0,0-1,0 0,-1 0,0 0,0 0,-1-1,0 1,-1-1,0 0,0 0,-1 0,0 0,0 0,-1-7,-2-293,3 294,0 0,1 0,1 0,0 0,2 1,-1-1,6-8,-4-1,0 0,-1-1,-2 1,0-1,-2 0,0 1,-3-17,2 36,1-8,1 0,0 0,1 0,0 0,2 0,-1 1,1-1,1 1,0 0,1 1,1-1,-1 1,2 1,0 0,0 0,7-5,-11 9,1 0,-1 0,-1-1,1 1,-1-1,0 0,0 0,-1 0,0-1,-1 1,1-1,-1 0,-1 1,1-1,-1-4,-5-221,-27 71,10 77,-28-184,49 266,0-5,-1 1,1 0,-1-1,0 1,-1 0,0 0,0 0,-1 0,0 0,0 1,0-1,-1 1,0 0,0 0,-1 0,0 0,0 1,0 0,-3-2,-136-61,-5-16,140 77,0 0,1 0,1-1,-1 0,1 0,1-1,-1 0,2 0,-1-1,-1-4,-18-28,11 17,1 0,1-1,1-1,2 1,1-2,0-1,-7-21,12 37,-2 0,0 1,0-1,-2 1,1 1,-1-1,-1 1,-3-4,-91-123,98 133,0 0,0 1,0-2,1 1,0 0,0 0,1-1,-1 0,1 1,0-1,1 0,-1 0,1 0,0 0,1 0,0 0,0 0,0-1,1-1,1 4,0 0,0-1,0 1,1 0,-1 1,1-1,0 0,1 1,-1-1,1 1,-1 0,3-1,25-28,-27 23,0-1,0 1,-2 0,1-1,-1 0,0 1,-1-1,0-9,1-2,0 9,-3 10,1-1,0 1,0 0,0 0,0 0,0-1,0 1,1 0,-1 0,1 0,0 0,-1 0,1 0,0 0,0 0,0 0,1 0,-1 0,0 1,1-1,-1 0,1 1,0-1,-1 1,1 0,0-1,0 1,0 0,0 0,6 1,-1 1,1 0,-1 0,0 0,0 1,1 0,-1 0,0 1,-1 0,1 0,0 1,-1 0,0 0,0 0,0 1,2 2,-1-3,211 143,-10-18,-193-122,-1 0,1-1,1 0,-1-1,1-1,0 0,1-1,42 11,-11 0,0-2,0-3,1-1,0-3,0-1,22-3,151-1,-69 17,-86-8,-1 3,40 12,213 40,-31 9,-167-41,282 109,-223-86,38 19,-144-51,58 26,-54-6,80 51,-54-23,-16 11,17 1,93 55,-89-65,87 51,-192-122,0 0,-1-1,0 1,1 1,-1-1,0 0,0 1,-1-1,1 1,0 0,-1 0,0 0,0 0,0 1,0-1,0 1,0-1,-1 1,0-1,0 1,0 0,0-1,-1 1,1 2,27 153,-25 290,-4 555,4-922,3 0,12 53,26 19,20 52,-38-124,-4 1,2 29,-21-98,0 0,1-1,0 0,2 0,-1 0,1 0,1-1,0 0,1 0,1-1,-1 0,2-1,-1 1,2-2,4 4,13 12,-1 0,-1 1,-1 2,-1 1,-2 0,10 18,-22-33,157 174,51 121,-21 17,-142-238,-4 3,38 95,93 266,19-57,-46-105,-25-5,36-10,-120-197,3-2,40 45,188 241,-193-254,94 90,26 49,-38-23,54 41,-215-259,1 1,0-1,1 0,0 0,0 0,0-1,1 0,-1-1,1 1,0-1,1-1,-1 0,1 0,1 0,249 82,-141-28,-98-46,103 53,-95-49,-1 1,-1 1,0 1,-1 1,15 17,21 14,165 138,-175-140,-1 3,27 37,141 210,101 181,-143-231,-93-130,-60-87,1-1,2-1,1-1,13 9,22 24,117 119,28-11,-151-122,119 109,-104-79,199 200,-152-168,57 74,-34-35,-2 34,-115-152,45 72,-66-94,0-1,1 0,0 0,0 0,0 0,1-1,0 0,1 0,-1 0,1 0,0-1,1 0,4 2,0 0,1-2,0 1,-1-1,2-1,-1 0,1 0,-1-2,6 1,2 2,43 8,1-3,0-3,1-3,17-2,614-3,-602 8,-1 4,34 10,-43-7,181 40,-105-18,76 31,144 18,-139-38,-196-35,1-3,1-1,0-2,0-3,22-1,867-3,-796-15,-39-16,-84 25,0 0,0 1,1 1,0 1,0 0,8 1,128-13,1633 17,-1662-17,68 14,-70-23,-67 15,2 3,-1 2,4 2,189-12,62-20,-42 20,-268 15,0 0,0 0,0 1,0-1,0 0,1 0,-1 0,0 0,0 0,0-1,0 1,0-1,0 1,-1-1,1 0,0 1,0-1,0 0,0 0,-1 0,1-1,-1 1,1 0,-1-1,1 1,-1-1,0 1,1-1,-1 1,0-1,0 0,9-104,20-212,-17 59,5 64,-3 70,-14 115,0 8,0 0,0 0,-1 0,1-1,0 1,-1 0,0-1,0 1,0-1,0 1,0 0,0-1,0 1,-1 0,1-1,-1 1,0 0,0 0,0-1,0 1,0 0,0 0,-1 0,1 0,-1 0,1 1,-1-1,0 0,1 1,-1-1,0 1,0-1,0 1,-1 0,1 0,0 0,0 0,-1 0,-20-2,10 3,1-2,0 1,0-2,0 0,0 0,0-1,1 0,-6-4,-118-50,112 49,1-1,0-1,1-1,0 0,1-2,-8-7,-105-81,4-16,-131-141,16-9,202 223,-2 2,-2 2,-2 2,-45-28,-329-241,400 294,-1 0,0 1,-1 1,0 1,-1 2,0 0,-1 1,-20-2,-48-23,-47-12,44 18,-37-18,113 35,0 0,-1 2,-1 1,1 0,-1 2,-18-2,-117-26,93-13,29 14,-205-126,204 128,-11-8,-2 1,-2 2,-20-8,-174-46,188 61,-1 1,-1 3,-1 3,-43-8,-161-52,157 44,77 27,-1 1,0 2,0 1,-1 2,-21-1,-253-12,257 17,-5 1,-1-3,1-1,0-3,0-3,0-2,-66-26,-89-42,176 66,-20-7,34 14,2 0,-1-2,1 0,0-1,1 0,-15-11,-43-36,-2 4,-3 4,-14-4,-119-55,93 42,-13 8,-16 14,117 36,-1 1,0 1,0 2,-1 1,1 1,-26 4,-11-2,-13 0,18 1,1-2,-1-3,1-4,-34-7,79 8,1 0,1-2,0 1,0-2,0 0,1-2,-12-9,-50-29,-106-48,135 72,-117-48,-72-34,91 23,-109-74,114 72,54 13,74 61,2 1,0-2,0 1,1-2,1 0,-2-3,-118-114,26 35,-46-60,-176-207,123 81,103 155,-104-135,176 230,0 0,-3 2,0 1,-9-5,-82-69,79 78,1-3,1 0,-6-10,-49-45,4-4,5-4,3-3,-12-26,-6-1,93 107,1 0,0-1,0 0,2 0,0-1,-1-4,-15-39,-43-101,-36-73,-60-85,77 184,70 110,0 1,-2 0,0 1,-1 0,-2 1,-3-1,3 3,1-1,1 0,1-1,1-1,1-1,-7-16,-80-163,17 24,9-44,19 37,33 130,18 45,0 0,1-1,0 1,1-1,0 0,1 0,-1-8,4-221,22 9,21-48,-43 269,0-1,1 1,-1 0,2-1,0 1,0 0,1 1,0-1,1 0,2-3,94-190,-63 124,71-39,-105 115,0-1,0 0,-1 0,1 0,-1 0,0 0,-1-1,1 1,-1-1,0 0,0 0,0 0,-1 0,0 0,0 0,0 0,0 0,-1 0,0 0,0-1,0 1,-1 0,0 0,-1-3,1 5,-1 0,0 0,-1 1,1-1,0 0,-1 1,1-1,-1 1,0 0,0 0,0 0,0 0,0 0,-1 1,1-1,-1 1,-2-1,-33-19,34 14,1 0,0 0,0 0,1-1,0 1,0-1,1 0,0 0,0 0,1 0,0 0,0 0,1 0,0 0,1 0,0 0,1-7,0-14,0-284,-4 285,-1 1,-1 0,-2 0,-1 0,-10-25,-68-86,75 116,0 0,-2 1,-1 0,0 1,-1 0,-1 1,-1 1,-1 0,-16-12,-189-133,166 123,39 26,-1 1,0 0,-1 2,-1 0,0 1,-1 1,-36-17,46 20,0 1,0 0,-1 0,0 1,0 1,0 0,-6-1,-192 4,177 0,-115-7,139 6,1-1,-1 0,0-1,1 1,-1-2,1 1,0-1,0 0,0-1,1 0,0 0,-1 0,2-1,-6-6,5 3,1-1,1 0,0 0,0 0,1-1,0 1,1-1,0 0,1 0,0 0,1 0,0-1,1 1,1 0,0-3,-3-26,2 35,-1 0,0 0,0 0,0 1,-1-1,1 0,-1 1,0 0,-1-1,1 1,-1 0,0 0,0 0,0 0,0 1,-1-1,1 1,-1 0,0 0,0 0,-4-2,-4-1,0 0,-1 1,1 0,-1 0,0 2,-1 0,-4-1,-40-7,-129-16,-324 28,194-1,184-16,15-15,-92 14,59-12,-91 16,-132-42,193-1,143 43,0-2,1-1,1-2,-3-3,13 3,0-2,1 0,2-1,0-2,1 0,-15-22,19 25,-84-92,81 91,-1 1,-1 1,-1 2,-1 0,0 1,-1 1,0 1,-17-4,-38-24,-155-78,90 55,-12 7,10 24,54 19,-83-32,-100 44,108-34,-12-37,162 65,1 0,0-1,1-1,0 0,0-2,1 1,-5-8,5 5,-68-77,-14-62,74 118,17 23,-1 1,-1 0,0 0,-1 0,-1 2,-7-8,-60-46,59 49,-1 0,-1 1,0 1,-1 1,0 1,-19-6,-70-46,-87-45,63 47,66 34,48 18,-1 0,1 1,-1 2,0 0,-1 1,0 1,-2 1,-304 4,305-1,-1-1,0 1,0 1,0 1,0 1,0 1,0 1,1 1,-1 2,-138 60,31-1,110-55,1-1,-2-1,0-1,0-1,0-1,-1 0,0-2,0-1,0-1,-8-1,24 0,-39 3,33-5,0 1,1 1,-1 0,0 1,1 0,-1 1,1 0,0 1,0 1,-8 5,-70 45,60-41,28-14,-1 0,0 0,1 1,-1 0,1-1,0 1,-1 1,1-1,0 0,0 1,0-1,1 1,-1 0,1 0,0 0,-1 0,1 1,0 0,-4 14,2-1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0-03T17:16:21.198"/>
    </inkml:context>
    <inkml:brush xml:id="br0">
      <inkml:brushProperty name="width" value="0.1" units="cm"/>
      <inkml:brushProperty name="height" value="0.1" units="cm"/>
      <inkml:brushProperty name="color" value="#FFFF00"/>
      <inkml:brushProperty name="ignorePressure" value="1"/>
    </inkml:brush>
  </inkml:definitions>
  <inkml:trace contextRef="#ctx0" brushRef="#br0">1 197</inkml:trace>
  <inkml:trace contextRef="#ctx0" brushRef="#br0" timeOffset="50790.685">34 197,'34'-20,"-4"9,0 2,1 1,1 1,-1 2,8 0,97-11,-96 10,-1-3,0-1,-1-1,7-6,91-25,-80 34,0 1,0 3,0 2,37 5,3-1,-70 0,1 1,-1 2,0 1,-1 1,1 1,-1 1,3 3,31 10,103 43,17-42,28-9,928-14,-1068 18,-57-15,0 0,0 0,0-1,1-1,-1 0,0 0,1-1,4-1,7 2,957-2,-550 2,-369 5,-1 3,0 3,0 3,-1 2,-1 2,32 17,360 114,-227-61,-31 1,-19-15,88-13,-43-38,44 11,-41 27,-128-38,89 16,-178-40,1 0,-1 0,0 0,0-1,0 0,-1 1,1-1,0 0,0-1,0 1,0 0,-1-1,1 1,-1-1,1 0,-1 0,0 0,0 0,0 0,0-1,0 1,0-1,0 1,-1-1,1 0,-1 1,0-1,0 0,0 0,0 0,0-1,75-159,16 68,17 6,-56 39,-32 36,0 0,0 2,1 1,1 1,0 1,1 1,-1 0,1 2,1 1,-1 1,1 1,0 1,8 2,668 2,-209-2,-480 1,1 1,0 0,0 1,-1 0,0 1,1 1,-1 0,1 1,47 17,7-8,0-3,1-3,1-3,-1-3,44-4,57 22,-49-2,-2-11,120 18,75 37,33-52,3 25,-171 19,-82-21,213 56,-228-72,-42-8,1-1,-1-3,2-1,14-1,923-5,-824 26,-64-6,-15-15,31 8,-51 17,-41-24,0 0,0-1,1-1,-1-1,1 0,-1 0,1-2,13 0,70 8,-58 1,-15-6,-1 2,0 1,-1 1,1 1,-1 1,-1 1,6 4,26 48,-49-56,0 1,0 0,0 0,-1 0,0 0,-1 1,1 0,-2 0,1 0,-1 0,0 0,0 0,-1 1,-1-1,1 0,-1 1,0-1,-1 1,0-1,-1 0,0 4,0 31,2-26,0-14,1 0,0 0,-1 0,0-1,0 1,0 0,0 0,0 0,0 0,-1 0,1-1,-1 1,0 0,0 0,0-1,0 1,-1-1,1 1,-1-1,1 1,-1-1,0 0,0 0,0 0,0 0,0 0,0 0,-1-1,1 1,-1-1,0 1,-172 53,80-35,59-11,0-1,0-3,-1-1,0-1,-290-4,256-3,1-3,0-3,-57-16,-21-4,80 18,-24-4,-1 3,-24 3,49 9,30 1,-1-1,1-2,-1-2,1-1,-15-6,6 1,0 1,0 2,-1 2,0 3,0 1,0 3,-8 2,-208 33,46-4,-113 11,62-5,17 23,111-32,44-10,0 4,-87 33,152-45,1 2,1 0,0 3,1 0,0 1,2 2,0 1,1 1,1 2,-3 4,-134 197,126-170,30-47,1 1,0 0,1 1,-1-1,1 1,1 0,0 0,0 0,1 0,0 0,1 1,0-1,0 1,1 7,5 234,-3-233,0-1,0 1,2 0,0-1,1 1,1-1,1 0,0-1,1 0,8 11,6 21,-17-36,0-1,1 1,0-1,0 0,1 0,1-1,0 0,7 7,27 23,-22-21,1 0,0-1,1-1,17 10,-15-13,182 91,48-10,-130-60,1-6,67 4,98 18,114 34,-385-80,-1 0,-1 1,1 1,-1 0,0 2,-1 0,8 5,54 28,62 40,-67-45,-56-31,-1 2,-1 0,1 1,-1 0,-1 2,0-1,0 2,101 85,-105-88,0-1,0 0,1 0,0-1,0 0,0-1,1 0,7 2,26 13,-1 2,-1 2,-1 1,-1 3,12 7,-34-24,0-1,0-1,1 0,1-2,-1 0,1-2,13 3,85 30,123-27,-18-4,-140-10,82 12,17 18,-110-11,60 21,-96-22,-23-12,-1 2,0 0,0 0,-1 2,0-1,0 1,0 1,-1 0,2 4,9 10,3 3,-1 0,-1 2,-1 0,-2 2,7 13,-8-7,3-1,1 0,1-2,2-1,27 26,-37-40,-1 2,-1-1,-1 2,0 0,-1 0,-2 1,0 1,6 22,-12-30,-1 1,0-1,-1 1,0 0,-2 0,1 0,-3 10,1 2,-1-16,0-1,-1 0,-1 0,0 0,-1 0,0 0,0-1,-1 0,0 0,-1-1,0 0,-1 0,-2 3,5-6,-111 123,99-111,9-10,0 0,0 1,1 0,0 0,1 0,0 1,-4 10,1 1,-1-1,1 1,0 1,2-1,1 1,0 1,2-1,1 1,-1 13,8 69,-1-98,0-1,0 0,1-1,-1 1,1-1,1 0,-1 0,1 0,0 0,0-1,0 0,1 0,-1 0,1-1,2 2,-6-4,17 9,-1-1,2 0,-1-2,1 0,0-1,0-1,16 1,32 10,50 20,83-9,-159-22,1-2,-1-2,31-3,-2 1,274 1,-135 16,276-17,-841 2,152 30,53 2,126-29,-21 2,0 2,0 2,0 2,1 2,1 2,1 1,-5 5,-121 65,-41 27,37 19,164-128,-1 0,-1 0,1-1,-1 0,1-1,-1 0,0 0,0-1,0 0,-1-1,1 0,-4-1,-428-2,434 1,-1 1,0 1,1 0,-1 0,0 0,1 1,0 0,-1 1,1 0,0 0,0 1,1 0,-1 1,1-1,-2 2,-78 49,71-46,0 1,1 1,0 0,1 1,0 0,1 2,1-1,-2 4,9-11,-108 93,-6-5,92-72,-1-3,-1 0,-1-2,0-1,-1-1,-1-1,-96 45,99-50,13-5,-1 1,1 0,-1 2,2 0,-1 0,1 2,0 0,1 0,0 2,-8 6,-94 75,41-11,66-74,1 0,0 1,0 0,1 0,0 0,0 1,1 0,0 1,1-1,0 1,-1 4,3-8,0 0,-1 1,1-1,-1-1,0 1,-1 0,1-1,-1 0,0 0,0 0,-1-1,1 0,-1 0,-1 0,5-2,-2 2,0 0,0 0,1 1,0 0,0-1,0 1,0 0,1 1,0-1,0 0,0 1,0 1,-9 22,-54 144,53-150,1 0,1 0,0 2,2-1,1 1,1 0,-31 119,27-109,2 0,1 1,2-1,1 3,-14 85,1-27,-30 45,37 26,5-113,2 1,2 0,3 5,-1 25,-1 516,49-418,-24 36,-4-88,20-60,-40-68,-1 0,1 0,-1 0,0 0,0 0,0 0,0 1,-1-1,1-1,-1 1,0 0,0 0,0 0,0 0,-1 0,1-1,-1 1,1-1,-1 1,0-1,0 0,0 1,0-1,-1 0,0 0,-67 44,59-41,-128 93,125-93,0 0,0 0,0-2,-1 1,1-2,-1 0,0-1,-7 0,4 0,-92 17,96-14,1 1,-1 0,1 1,1 1,-1 0,1 1,-5 4,-38 21,44-27,0 0,-1-1,1 0,-1-1,0-1,0 0,0 0,-1-1,-9 0,8-1,0-1,0 0,0-1,-1 0,2-1,-1-1,0 0,0-1,1 0,0-1,-2-1,-14-11,1-2,1 0,0-2,-4-6,-9-6,-94-65,-29-24,32 10,-123-118,94 101,77 52,75 70,-1 0,0 1,-1 0,0 1,0-1,0 2,-1-1,1 2,-1-1,0 2,-5-2,-62-22,-49-36,-38-31,148 75,0-1,2 0,0-1,2-1,0 0,1-1,1 0,1-1,2 0,0-1,1 0,0-8,-2 2,2 0,1-1,1 0,1 0,2-1,2-1,0 17,-1 11,1 0,0 0,0 0,0 0,0 0,1 0,0 0,0 0,0 1,1-1,0 0,-1 0,2 1,-1 0,0-1,1 1,2-3,98-63,-25 21,97-66,34-38,6-19,8-21,-3-39,-214 227,-1-1,0 1,0-1,-1 0,1 0,-1-1,-1 1,1-1,-1 0,0 0,-1 0,0 0,0 0,0-1,-1 1,0-1,-1 1,0-3,0 1,-1-1,0 1,-1-1,0 1,0 0,-1 0,-1 0,1 0,-1 0,-1 1,0-1,-71-118,28 59,-15-30,20 11,-17-45,50 5,-28 42,21 57,-110-237,12 18,46 116,54 105,-2 1,-1 0,-1 1,-17-16,5 6,1-2,2-1,2-2,-5-10,5 8,-170-277,85 159,22 54,65 75,-26-20,-246-113,184 98,-23-22,114 71,-66-46,4-4,-26-28,-56-60,-39-17,-56-48,-9-8,183 147,3-4,-11-21,24 13,63 84,0 1,0 0,0 0,-1 1,0 0,0 0,-1 1,0 0,-4-1,-28-19,-128-103,139 100,20 17,-1 1,0 0,-1 0,0 1,-1 1,0 0,-1 1,-1-1,-1 2,0 0,0 1,0 1,-1 0,0 1,1 1,-1 1,-14 0,-157 2,53-29,-21 13,133 12,-27-3,0-2,0-2,1-3,-31-12,24 5,-63-33,-87-76,86 44,82 60,24 14,-1 1,0 1,0 0,-1 1,0 1,0 1,0 0,-14-3,-136-7,-203 16,367 0,-1 0,1 0,-1-1,1 1,0 1,-1-1,1 0,-1 1,1-1,0 1,-1 0,1 0,0 0,-1 0,1 0,0 0,0 0,0 1,0-1,0 1,1 0,-1-1,0 1,1 0,-1 0,1 1,-9 14,1 2,1-1,1 1,1 1,0-1,2 1,0 0,1 0,1 0,1 0,1 1,1 9,-1-16,0-9,-1-1,1 1,0-1,1 1,-1-1,1 1,0-1,0 1,0-1,1 0,-1 0,1 1,0-1,0 0,1-1,-1 1,1 0,0-1,0 1,10 7,1-2,1 0,-1 0,1-1,1-1,-1 0,1-2,1 1,53 22,117 53,-175-77,-1 0,1 1,-1 1,1 0,-2 0,1 1,5 5,-4-4,1 0,0-1,1-1,-1 0,1-1,13 4,48 20,48 44,-26 12,-82-65,35 57,-37-44,18 80,-35 86,-1-168,-1 1,-1-1,-2 0,-2-1,0 0,-5 5,-73 133,16-19,-115 259,87-112,91-259,2-11,1 1,1-1,1 1,2 1,0 23,3-13,0 9,1-1,3 1,2-1,8 34,-10-72,-1 0,2 1,-1-2,1 1,0 0,1-1,-1 0,2 0,-1-1,1 1,0-1,0-1,0 1,1-2,0 1,0-1,8 4,3 3,121 46,9-19,76 35,-186-65,1 2,-2 2,1 1,22 12,130 57,-117-34,-7 5,19 21,-62-48,1-1,1-1,1-1,12 7,-20-16,5 2,1-1,0 0,2-2,-1-2,24 8,-43-17,185 94,-50-27,64 5,-197-71,30 12,0 1,-1 1,29 20,-39-20,0 0,1-2,1-1,23 7,-42-18,-1-1,0 2,0 0,0 0,-1 1,1 0,-1 0,0 1,-1 0,1 1,-1 0,0 0,-1 1,0 0,0 0,-1 1,0-1,0 1,-1 1,0-1,0 4,1 13,-3-9,1 0,0 0,1 0,1-1,1 0,0 0,3 3,74 98,69 37,-124-132,-10-6,0-2,0 0,2-1,-1-2,2 0,13 5,80 49,8-17,-69-32,1 3,1-3,1-3,0-1,19-2,-70-8,-1-1,1 1,0 0,-1 0,1 0,-1 1,0 0,0 0,0 0,0 1,0 0,-1-1,0 2,0-1,0 0,0 1,-1 0,1 0,-1 0,0 0,0 3,6 5,11 13,-16-21,0 0,0 0,0 0,0 1,-1-1,0 1,-1 0,1 0,-1 0,0 0,0 0,2 147,-6-96,2 89,-25-58,20-77,0 1,-1-1,0 0,-1-1,0 1,-1-1,0-1,-1 1,1-1,-2-1,1 0,-1 0,-1-1,1 0,-1-1,0 0,-1-1,1 0,-1-1,-11 3,1-2,-1-2,-1 0,1-2,0 0,0-2,-5-1,-24 1,-145 0,188-1,-1 0,1 0,0-1,-1 0,2-1,-1 0,0 0,1-1,0 0,0-1,-5-3,-45-27,22 19,0-2,1-2,1-1,-29-25,-66-26,-68-55,85 68,38 25,-169-100,32-4,15 0,52 11,57 43,-5 4,-56-3,-19-14,107 59,-65-54,-233-146,336 225,11 7,0 0,0 0,-1 1,0 0,0 1,0 1,0 0,-1 0,1 1,-1 1,-9-1,-194 5,207-4,0 0,0 0,0-1,1-1,0 1,-1-1,1-1,1 1,-1-1,1-1,-1 1,2-1,-1-1,1 1,-2-3,-28-24,27 25,1 1,0-2,1 1,0-1,0 0,1-1,0 1,1-1,0-1,0 1,1-1,-53-66,16 29,-92-143,36 86,-16-68,21 84,-12 20,-17-21,17 41,-127-100,102 96,53 27,-30-35,-31 19,43-9,-103-75,102 86,82 37,1-1,-1-1,1 0,-1 0,1-1,1-1,-3-2,-182-125,10 24,126 80,2-3,2-2,1-3,-16-17,-12-6,71 47,0 0,1-1,1 0,0-1,1 0,-1-4,-57-107,55 102,0 0,-2 1,0 0,-2 1,0 1,-2 0,0 2,-2-1,-83-59,-8 1,29-5,-31-51,38 86,-39-48,2-1,98 88,1 1,1-1,0-1,0 0,1-1,1-1,0 1,0-1,1-1,1 0,1 0,-1-1,-11-78,8 58,10 29,0 0,0 0,-1 0,0 0,0 1,-1-1,0 0,0 1,0 0,0 0,-1 0,0 0,0 0,0 1,0 0,-1 0,-1-1,-59-21,-17-12,65 25,1-1,1 0,0-1,1 0,1-2,0 1,2-2,-11-17,-25-40,39 53,1-1,0 0,2 0,0-1,2 1,1-1,0 0,2-11,2-1286,-5 1278,-1-1,-3 1,-1 0,-3 0,-1 1,-2 1,-1 0,-12-19,-34-77,10 65,-22-58,-46-23,2-12,69 38,-2 37,-30 28,47-22,-15-36,42 108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0-03T16:44:06.44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89,'64'-14,"77"-21,-20-4,137 39,24 0,-275 0,0 0,0 1,0 0,0 0,0 1,-1-1,1 2,0-1,-1 1,0 0,1 0,-1 1,3 2,125 65,-127-67,1 0,1 0,-1-1,0 0,1 0,0-1,-1-1,1 1,0-1,0-1,0 1,0-2,0 1,7-2,14 1,348 0,-196-18,23 1,-45 19,-147 2,1 0,0 0,-1 2,0 0,0 0,0 1,-1 1,0 0,0 0,10 9,54 30,103 54,-89-52,53 37,-123-69,0 0,1-1,1-1,0-1,1-1,1-1,0-1,86 13,-97-21,0 0,0 1,-1 1,1 0,-1 0,1 1,-2 1,5 2,33 14,111 42,-43-10,2-36,2-2,-59-16,-44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0-03T16:44:11.01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2256 147,'-1'-1,"0"-1,0 1,-1-1,1 1,0 0,0 0,-1 0,1 0,-1 0,1 0,-1 0,1 0,-1 0,1 1,-1-1,0 1,0-1,1 1,-1 0,0-1,1 1,-1 0,-1 0,-8-2,-196-55,65 11,54 35,85 9,0 0,-1 1,1 0,0-1,-1 1,1 1,-1-1,1 0,-1 1,1 0,-1 0,1 0,-1 0,1 1,-1-1,1 1,-1 0,1 0,-1 0,1 0,0 1,0-1,0 1,0 0,0 0,0 0,0 0,0 1,1-1,-1 1,1-1,0 1,0 0,0 0,0 0,0 0,1 0,-2 3,-15 155,2-16,13-123,0 0,-1 0,-2 0,0-1,-1 0,-4 8,-50 54,-2-30,-56 18,110-66,1 0,-1-1,0 0,0-1,0 1,-1-2,1 1,-1-1,-8 0,-33 10,-60 5,68-11,0-2,0-2,-43-3,18 0,-54-16,91 16,22 2,1-1,-1 0,1-1,0 1,-1-2,1 1,0-1,-1 0,1-1,0 0,1 0,-1-1,1 0,-3-2,-84-94,52 31,39 60,-1 1,0 0,0 1,0-1,-1 1,-1 0,1 0,-1 0,0 1,0 0,-1 0,-1 0,-147-105,139 101,0 2,-1 0,0 1,0 1,-1 1,-5-1,6 3,2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0-03T16:44:17.13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2,'19'0,"1"-1,1 1,-1 0,0 2,1 1,-1 0,0 2,17 6,80 32,10 9,53 56,-27-23,-85-32,-56-40,0-1,1-1,1 0,-1 0,2-1,9 4,50 53,-2-1,39-5,-22 24,-20 7,-60-76,43 58,-48-63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0-03T16:44:22.00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2,'27'-1,"1"1,-1 1,0 2,0 0,0 2,0 1,13 6,52 40,7-6,-85-38,0-1,1 0,0-1,0-1,1-1,-1 0,11 1,-13-3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0-03T16:44:29.27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0,'99'19,"36"44,-48-9,143 20,-97-15,48-4,-163-50,1-2,0 0,0-1,0-1,0-1,0 0,8-3,-24 2,-1 0,1 0,-1 0,1 0,-1-1,1 1,-1-1,0 0,1 0,-1 0,0 0,-1 0,1 0,0 0,0-1,-1 1,0-1,1 1,-1-1,0 1,0-1,0 0,-1 0,1 1,-1-1,1 0,-1-1,6-14,58-157,-48 154,-7 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0-03T16:44:36.36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19,'1'-1,"-1"-1,1 1,0 0,0 0,0 0,0 0,0 0,1 0,-1 0,0 0,0 1,1-1,-1 0,0 1,1-1,-1 1,1-1,-1 1,0-1,1 1,-1 0,1 0,-1 0,1 0,-1 0,1 0,-1 0,264-2,96 2,-352 1,0-1,0 2,0-1,0 1,0 0,0 1,0 0,-1 1,5 2,0-2,-1-1,1 0,0 0,0-2,1 1,-1-2,0 0,0 0,5-2,14 1,11 1,-24-1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0-03T16:43:11.225"/>
    </inkml:context>
    <inkml:brush xml:id="br0">
      <inkml:brushProperty name="width" value="0.05" units="cm"/>
      <inkml:brushProperty name="height" value="0.05" units="cm"/>
      <inkml:brushProperty name="color" value="#FF0000"/>
      <inkml:brushProperty name="ignorePressure" value="1"/>
    </inkml:brush>
    <inkml:brush xml:id="br1">
      <inkml:brushProperty name="width" value="0.1" units="cm"/>
      <inkml:brushProperty name="height" value="0.1" units="cm"/>
      <inkml:brushProperty name="color" value="#FFFF00"/>
      <inkml:brushProperty name="ignorePressure" value="1"/>
    </inkml:brush>
    <inkml:brush xml:id="br2">
      <inkml:brushProperty name="width" value="0.1" units="cm"/>
      <inkml:brushProperty name="height" value="0.1" units="cm"/>
      <inkml:brushProperty name="color" value="#FF0000"/>
      <inkml:brushProperty name="ignorePressure" value="1"/>
    </inkml:brush>
  </inkml:definitions>
  <inkml:trace contextRef="#ctx0" brushRef="#br0">22015 14745,'0'-14,"1"-9,0 0,-2 0,-1 0,0 0,-2 0,0 1,-2-1,0 1,-2 0,-3-6,-169-289,110 161,-23-86,91 235,1 1,-1-1,-1 1,1 0,-1 0,-1 0,1 0,-1 1,0-1,0 1,0 0,-1 0,0 0,-4-3,3 3,0 0,0-1,0 1,1-1,0 0,0-1,0 1,1-1,0 0,1 0,-1 0,1 0,1-1,-1 0,0 1,-8-18,-1 0,-1 2,-2-1,0 2,-11-13,-86-55,82 51,2-2,1-1,2-1,-14-36,33 67,-69-134,62 118,1 0,2 0,0-1,-2-15,-6-20,-37-94,-29 1,35 2,-40 44,19-59,23 95,17-5,19 38,-12-76,15 56,8 53,-1-1,0 1,0 0,-1-1,0 1,-1 0,0 0,0 0,-1 0,0 1,0-1,-1 1,-2-3,-88-137,88 134,0 0,2-1,-1 0,2 0,0 0,1 0,-1-10,-26-86,-34-60,29 25,-17-4,-2-80,37 95,-13-56,25 170,1 1,0-1,1 0,2 0,0-17,-29-84,8-37,-42-126,50 145,-3 16,9 98,1 0,2-1,1 0,1 0,1 0,2-18,1-416,-19 301,19-441,-2 424,-16 91,-25-92,32 134,-22-47,13 64,-1 0,-1 1,-2 1,0 1,-2 1,-12-8,18 15,0 0,-1 2,-1 0,0 1,-1 1,-7-1,-102-53,122 62,-1-2,2 1,-1-1,0 0,1-1,1 0,-1 0,-2-3,-17-17,19 21,-3-3,0 0,1-1,0 0,0-1,1 0,0 0,1-1,-3-7,-76-127,42-35,17 116,23-90,6 92,-18-123,17-238,-1 404,2 1,0-1,1 1,1 0,0 0,2 0,0 0,2 0,0 1,4-9,23-33,-23 37,0 1,2 1,1 0,1 1,0 0,14-12,144-130,-28 33,-66 55,-60 57,0-1,0 2,2 1,0 0,11-4,3-3,-22 13,1 2,0 0,0 0,1 2,0 0,0 0,0 1,1 1,-1 1,1 0,-1 1,5 1,-15 0,0 0,0 0,0 0,0 0,0-1,0 1,0-1,0-1,0 1,0-1,0 0,-1 0,1 0,-1-1,0 1,1-1,-1 0,0 0,-1-1,1 1,0-1,-1 0,0 0,0 0,72-95,-12 32,63-77,-62 68,52-25,-11 37,-58 41,27-42,14-32,-75 83,-1 0,2 1,0 0,0 1,15-9,30-26,83-81,24 24,28-18,-184 115,-1-1,0 0,-1-1,0 0,0 0,-1-1,0 0,-1 0,4-7,40-54,166-129,-119 128,34-20,15-2,-86 31,-55 55,1 0,0 0,1 1,0-1,0 2,1-1,-1 1,1 0,6-3,-2 3,0-2,-1 1,0-2,0 0,-1 0,0-1,0 0,-1 0,-1-1,0 0,4-7,165-182,-97 81,66-109,-93 105,-44 110,1-1,-1 1,-1-2,1 1,-2-1,0-1,-1 1,-1-1,4-16,9-124,-9 14,-1-62,8 83,-15-298,-1 198,0 205</inkml:trace>
  <inkml:trace contextRef="#ctx0" brushRef="#br0" timeOffset="21464.6489">21080 14781,'0'-10,"0"-2,1 0,-1-1,-1 1,-1 0,1 0,-2 0,0 0,0 0,-1 0,0 1,-2-1,-104-183,16 76,27 0,29 39,24 55,2 0,1-1,0 0,2-1,2 0,-5-25,-3-9,-47-60,-11-1,0-3,13-24,0 36,-51-126,44 91,-44-13,96 139,2-1,1 0,1-1,0 0,2 0,-5-22,-21-72,-42-136,-7 9,37 75,2 71,-26-123,-7-11,22 26,-11 17,43-6,24 165,-1 1,-1 0,-1 0,-7-23,-40-94,10 7,-29-104,0 47,55 141,-11-95,26-834,-33 825,12 79,19 68,-1-1,-1 1,1-1,-2 1,0 0,-1 1,0-1,-1 1,-4-8,-30-103,30 83,1-5,6 29,0 0,-1 1,-1-1,0 1,-1 0,0 1,-8-12,-87-76,96 96,-12-18,-1 1,-1 1,-1 0,-1 1,-18-13,-39-27,73 60,1-1,-1 0,1 0,-1 0,1 0,0-1,-1 0,2 0,-1 0,0 0,0 0,1-1,0 0,0 0,0 0,0 0,0 0,1 0,0-1,0 1,0-1,1 0,-2-4,-2-177,1 174,-1 0,0 1,0 0,-1 0,0 0,-1 1,0 0,-1 0,-3-2,-39-61,46 62,0 1,0-1,1 1,0-1,1 0,0 0,1-1,0 1,1 0,0-3,-3-30,-3 1,-1-1,-2 1,-2 1,-2 0,-6-13,13 37,-47-130,-10-12,47 129,1 0,1-2,2 1,1-1,2-1,-23-87,32-199,0-129,2 438,-1 0,1 0,1 1,0-1,1 1,0 0,0 0,1 0,0 0,1 1,0 0,1 0,0 0,0 1,1 0,0 1,0 0,0 0,1 0,2 0,1-5,0-1,-1 0,0-1,-1 0,-1-1,0 0,-1 0,3-9,23-39,41-35,13-25,-81 110,0 1,1 0,0 1,1 0,0 0,1 1,7-7,-6 5,0 0,-1 0,-1-2,0 1,-1-1,6-12,23-37,56-81,-38 56,11-2,-59 80,1 1,-1 0,2 0,-1 0,1 1,0 1,1 0,0 0,3-2,27-19,91-45,-110 63,137-91,23 11,-69 22,-107 64,-1 0,0 0,0 0,-1-1,1 1,-1-1,0 0,0 0,0 0,-1-1,0 1,0-1,0 1,0-5,20-42,-9 34,1 1,1 0,0 1,2 1,16-13,10-10,162-134,-150 133,97-82,-58 12,-65 72,2 2,1 0,22-15,72-54,-84 63,-32 30,0 1,1 0,0 1,0 0,1 1,0 0,5-2,75-49,36-23,47-24,-120 57,67 13,-104 34,0-2,-1 0,1-2,-1 0,0 0,0-2,2-2,-6 4,-1-2,0 0,0 0,-1-1,0-1,0 1,-1-2,0 0,-1 0,-1 0,1-1,3-9,38-81,16 13,57-155,-70 92,-30 64,57-95,-71 151,-1-1,-2 0,-1 0,-2 0,-1-6,-2 30,-1 0,1 0,1 0,0 0,0 0,1 0,0 1,0-1,1 0,0 1,1 0,1-3,42-92,-12-19,-36-139,1 166,0 80</inkml:trace>
  <inkml:trace contextRef="#ctx0" brushRef="#br1" timeOffset="176755.242">4182 4497,'30'-44,"46"-70,-62 98,76-76,106-48,12 27,-199 106,1 1,-1 0,1 1,1 0,-1 0,1 1,-1 1,10-3,201-40,4-6,-192 44,0 0,-1-3,-1 0,1-2,3-3,190-61,-63 24,162-46,-45 19,-260 75,0 0,0 1,1 1,0 0,0 2,0 1,0 0,0 1,-2-1,170-23,-162 18,0-1,0-1,-1-1,0-1,0-1,-1-2,4-3,-7 4,0 1,1 0,0 2,1 0,21-3,44-16,27-36,20 15,85-15,-182 53,177-53,41 4,-191 39,1 3,47-6,149-40,52-10,-84 36,-124 2,-32 7,215-74,-254 90,0 2,0 1,1 1,11 1,49-11,250-53,15-16,-299 65,-1-2,0-2,44-28,-8 4,66-34,-160 80,0 0,0 0,-1-1,0 1,0-1,0 1,0-1,-1 1,0-1,0 0,0 0,0 0,-1 0,0 1,0-1,0 0,-1 0,1 0,-2-4,1-7,-1-408,2 419,0 1,1 0,-1 0,1 0,0 0,0 0,1 1,-1-1,1 0,0 0,0 1,0-1,0 1,0 0,1-1,0 1,0 0,-1 1,2-1,-1 0,0 1,0 0,1 0,0 0,-1 0,234-102,-180 62,-11 21,2 3,-1 2,2 2,35-4,-29 5,170-43,-174 46,0-2,0-3,20-9,284-93,-79 23,-227 78,0-1,-1-3,-1-2,24-16,133-58,311-65,-244 100,-222 48,1 2,0 2,13 2,68-10,56-18,14-1,-80 3,133-15,-40 10,-47-10,-121 38,0 3,1 1,36 1,1092 6,-972-19,-609 19,126 38,92-1,134-22,1 2,1 3,-37 20,35-12,-1-3,-52 17,29-18,-138 55,-29 48,-6-3,145-62,3 4,-2 9,1-1,-2-4,-4-5,-5-3,-62 36,-89 91,-56 30,268-186,2 2,1 2,2 2,2 3,-24 28,61-55,0 1,1 1,1-1,1 1,0 1,1 0,1 0,1 0,1 0,0 0,2 1,0 0,1-1,1 1,3 14,-4-7,1 98,1-118,0-1,1 1,-1-1,1 1,0-1,1 0,-1 0,1 0,0-1,1 0,-1 1,1-1,0-1,1 1,3 2,13 14,79 53,-50-40,42 19,189 59,-243-96,0-3,1-1,40 7,115 38,-158-50,194 48,-201-43,0-3,1 0,0-2,0-1,19 0,183 13,11-9,-25-2,-151-9,52 32,-63-21,0-3,1-3,11-2,171-2,-58 34,3-16,72-18,-253 0,-1 0,1 1,-1-1,1 0,-1 0,1-1,-1 1,1-1,-1 0,0 0,1 0,-1 0,0 0,0-1,0 0,0 1,0-1,0 0,0-1,0 1,-1 0,1-1,-1 1,0-1,0 0,0 0,0 0,0 0,-1 0,1 0,-1 0,0-1,0 1,0 0,0-2,21-156,-20 155,0 0,1 1,-1-1,1 1,0 0,1 0,-1 0,1 0,0 1,0-1,1 1,-1 0,1 0,0 1,0-1,0 1,1 0,-1 0,1 1,-1 0,1 0,4-1,14-8,4 0,2 1,-1 1,1 1,0 2,1 1,15 0,151-11,-162 8,-1 2,1 2,0 1,7 2,625 2,-663-2,-1 1,1 0,-1 0,1 0,-1 0,1 1,-1-1,1 1,-1 0,0 0,1 0,-1 1,0-1,0 1,0-1,0 1,0 0,0 0,0 1,-1-1,1 1,-1-1,1 1,-1 0,0 0,1 1,6 21,-1-1,-1 1,-1 1,-1-1,-1 1,-2 0,0 0,-2 0,-1 0,-1 3,1-23,0 0,0 0,0-1,0 1,-1 0,0 0,-1-1,1 1,-1-1,0 0,0 0,-1 0,1 0,-1-1,0 1,0-1,-1 0,1 0,-1 0,-4 1,-85 82,91-86,1 1,-1 0,1 1,-1-1,1 0,0 1,0-1,0 1,0 0,1 0,-1-1,1 1,-1 0,1 0,0 1,0-1,1 0,-1 0,1 0,-1 1,1-1,0 0,0 0,0 1,1-1,-1 0,1 0,0 0,0 1,0-1,0 0,0 0,1 0,-1-1,1 1,0 0,1 0,99 120,37 21,-60-70,-76-68,0 1,0 0,-1-1,0 1,0 0,-1 0,0 0,0 1,0-1,-1 0,0 0,-1 0,1 0,-1 0,-1 0,-1 4,-40 90,24 37,16-130,0 0,-1-1,0 1,0-1,0 0,-1 0,0 0,0-1,-1 0,0 0,0 0,0 0,-1-1,0 0,-3 1,-49 40,-45 66,87-90,2 2,1 0,0 1,2 0,-5 17,16-40,-47 85,-63 69,2-1,75-52,14-1,-11 18,26 60,7-103,-2 269,16-203,19 22,-16-72,-6-12,10 125,-24 73,18-130,9-67,-1-19,-21-42,1 0,0-1,2 1,1-1,0-1,1 0,5 5,39 13,-28-24,44 30,-23-5,36 45,7 16,-53-40,25 94,-36-94,-18-47,-1 1,-1 0,0 0,-1 0,0 1,-1-1,0 1,-1 0,-1 3,6 31,-2-21,-2 1,-1-1,-1 1,-2 24,0-49,1 0,-1 0,1 0,-1 0,0 0,0 0,0-1,-1 1,1 0,-1-1,1 1,-1-1,0 1,0-1,0 0,0 1,0-1,-1 0,1-1,-1 1,1 0,-1-1,0 1,1-1,-1 0,0 0,0 0,0 0,0-1,-1 1,-100 3,81-5,-179 18,64-7,15 5,-78 12,23 10,-65-37,119 17,-91 17,106-16,-52 12,44 10,-107-40,222 1,0-1,0 0,0 0,0 0,0 0,0 0,0 0,0 0,0-1,0 1,0-1,0 1,0-1,0 0,0 0,1 0,-1 0,0 0,0 0,1 0,-1 0,1-1,-1 1,1-1,0 1,0-1,-1 0,1 1,0-1,0 0,1 0,-1 0,0 0,1 0,-1 0,1 0,-1 0,1 0,0 0,0 0,0 0,0-1,19-119,-17-179,-2-59,2 339,0 0,2 0,0 1,1-1,1 1,2-2,53-100,-18-44,-17-13,-27-65,-17 106,1 20,11 96,0 2,-1-1,-1 1,-1 0,-1 0,-1 1,0 1,-2 0,0 0,-1 1,-114-148,50 96,58 51,-1 0,0 2,-2 1,0 1,-14-7,20 11,-88-62,66 50,16 11,1-2,1 0,0-2,0 0,-12-14,-101-94,121 110,-2 1,0 0,0 2,-1 0,0 0,-1 2,0 0,0 0,-1 2,-3-1,-63-27,72 29,-1 0,-1 1,1 1,0 0,-1 1,1 0,-1 1,0 1,1 0,-3 1,-41-2,-103-34,77 11,-95-41,58 17,-145-50,-83 14,135-6,-23 8,-19-23,162 68,66 26,-1 0,1 1,-1 2,-1 1,-3 1,-149-14,8 3,-653 18,804-2,15 0,1 1,0 0,0 0,-1 0,1 0,0 1,0 0,-1 1,1 0,0-1,0 2,1-1,-1 1,-2 1,-40 25,40-24,-1 0,1 1,0 0,1 0,-1 1,1 0,1 0,-1 1,-2 3,-41 42,-54 40,38-27,54-56,1 1,0 0,1 0,0 1,1 1,1-1,-6 12,-11 14,19-28,0 0,1 1,1-1,0 1,0 0,1 0,0 1,1-1,1 1,-1-1,2 1,0-1,0 1,2 8,0 142,-1-157,0 0,0 0,1 0,-1 0,1 0,0 0,1-1,-1 1,1-1,0 0,0 1,0-1,0-1,1 1,0 0,-1-1,3 2,15 15,-6-6,1-1,1 0,0-1,1-1,0-1,0-1,1 0,9 2,55 28,-8 13,109 14,-172-60,-1 1,0 0,0 0,-1 2,0-1,0 1,-1 0,1 2,28 25,-26-26,-5-5,0 1,-1-1,0 1,0 0,0 0,-1 1,0 0,0 0,-1 0,1 1,1 5,32 125,-17-10,10 8,7 50,8-54,9-73,131 100,-140-114,2-3,45 31,32 15,19 20,-3-3,-111-86,22 27,-46-40,1 1,-1-1,1 0,0 0,1 0,-1-1,1-1,0 1,0-1,7 2,122 38,22 42,31 3,27-13,-27-5,-150-58,-1 2,-1 2,0 1,23 16,74 34,55 35,38-17,-214-80,-1-1,1-1,0 0,0-1,1-1,-1 0,1-1,-1 0,1-1,-1-1,12-2,24 1,250 2,-298 0,0-1,0 1,0 0,0 0,0 0,0 0,0 1,0-1,0 0,-1 1,1-1,0 1,0 0,0 0,0 0,0 0,-1 0,1 0,-1 0,1 0,0 1,-1-1,0 0,1 1,-1 0,0-1,0 1,0 0,0-1,0 1,0 0,-1 0,1 0,0 0,-1 0,0 0,1 0,-1 0,0 0,0 0,0 0,0 1,0-1,1 1,0-1,-1 1,0-1,0 1,1 0,-2-1,1 1,0-1,0 1,-1-1,1 1,-1-1,0 1,0-1,0 0,0 1,0-1,0 0,-1 0,1 0,-1 0,1 0,-1 0,0 0,0-1,0 1,0 0,0-1,0 0,0 1,-1-1,1 0,0 0,-1 0,-145-1,-352-1,363 35,-85-1,116-22,33-3,-1-4,0-2,-2-5,-26 2,-98 11,70 9,66-14,0-2,-49-4,21 0,-229 1,305-1,0-1,0 0,1-2,-1 1,1-2,0 0,0-1,0 0,1-1,0-1,-10-7,-67-62,-52-2,-14 5,-6 25,77 14,71 27,-1 1,0 0,0 1,-1 1,0 1,0 0,0 1,-5 0,-158-13,-374 17,355 34,-121-36,182-16,-45-1,-258 19,300-23,128 20,0-1,0 0,0-1,0-1,1 0,0-1,0 0,-8-6,-42-22,-35-48,96 81,-7-4,1 0,0-1,0 1,0-1,1-1,0 1,0-1,1 0,-1 0,2-1,-1 0,1 0,-1-2,3 5,1 0,-1 0,-1 0,1 1,-1-1,0 1,0-1,0 1,-1 0,1 0,-1 1,0-1,0 1,0 0,0 0,-1 0,0 0,1 1,-1 0,0 0,0 0,-71-38,3 9,42 22,1 2,0 1,1 1,-2 2,1 1,0 1,0 2,-7 1,-39 0,-205-2,121-19,98 19,41 1,1-1,-1 0,0-2,1 0,-1-2,1 0,0-1,0-1,-5-2,-163-81,176 86,1-1,0-1,0 0,0 0,1-1,-1 0,1-1,1 0,0-1,-4-4,-99-95,23 42,70 51,-1 1,0 0,-1 2,-1 0,-7-2,-69-37,-59-44,134 80,12 9,1-1,1 0,-1-1,1 0,0 0,0-1,1 0,-3-5,-6-7,1-1,1-1,2 0,0-1,1-1,1 1,-1-8,-54-168,15 77,23 13,6-51,8 6,-33 100,-88-90,22 26,35 32,-18-56,28 40,64 94,-1 0,1 0,-1 1,0-1,-1 1,0 0,0 1,-1-1,1 1,-1 1,-5-4,-132-122,2 11,116 104,0 1,-1 2,-1 0,0 2,-22-6,-97 7,-154-32,99-26,177 57,0 0,1-3,1 0,0-1,1-1,-2-3,-27-19,-2 6,-35-30,77 50,-1 1,0 1,0 0,-1 0,-1 1,0 1,0 0,-14-5,-84-48,99 55,0 0,0 2,-1-1,0 2,0 0,0 0,0 2,0 0,0 0,-10 2,-173 0,193-1,0-1,0 1,0-1,0 1,0-1,1 0,-1-1,0 1,1-1,-1 0,1 1,-1-1,1-1,0 1,0-1,0 1,0-1,0 0,1 0,-1 0,1 0,0 0,0-1,0 1,0-1,0 1,1-1,-1-3,-1-9</inkml:trace>
  <inkml:trace contextRef="#ctx0" brushRef="#br1" timeOffset="-192728.647">23073 1039,'2'9,"1"0,1-1,-1 0,1 1,0-1,1-1,0 1,0-1,1 0,0 0,0 0,1-1,0 0,0 0,0-1,0 1,1-2,0 1,0-1,0-1,1 1,4 0,64 38,11 30,12-15,-32 15,-47-51,0 1,-2 1,0 0,-2 2,12 20,3 21,-22-45,-1 0,-1 1,-1 0,-1 0,-1 1,-1 0,-1 0,0 0,-2 23,5 122,6-49,3-33,16 11,49 20,-68-93,-7-14,-1-1,1 0,1 0,0-1,0 0,1 0,0 0,0-1,5 4,70 63,15 29,39 19,-127-113,0 0,-1 0,0 2,0-1,-1 1,0 0,-1 0,0 0,-1 1,-1 0,3 9,-3-12,17 90,-15 73,26-69,-3 15,-20-101,2 1,-1-1,2-1,0 0,1 0,14 12,134 145,-79-39,-44-65,-32-55,-1 0,-1 0,0 1,-1-1,-1 1,0 0,0 0,-2 0,0-1,-1 1,0 0,-1 0,-1 0,-2 5,-4 55,-3 136,4 15,9-149,-2-42,0-23,0 0,1-1,1 1,0 0,0-1,1 1,0-1,1 1,4 9,2-3,0 1,1-2,1 1,1-1,0-1,2 0,-1-1,13 10,61 45,68 62,-44-33,-104-92,1 0,0 0,1-1,0 0,0 0,0-1,0 0,1-1,3 1,32 17,85 26,85 15,-180-54,96 13,-101-20,0 2,0 1,0 1,-1 1,28 12,-31-11,124 34,3 14,-26 13,-121-67,0 1,0 0,0 0,0 0,0 1,-1 0,1 0,-1 0,0 1,-1-1,1 1,-1 0,0 1,0-1,0 1,-1 0,0 0,2 4,37 110,-14-37,-2 23,-19-64,57 270,-53-261,-10-41,1-1,0 0,0 0,1 0,0 0,0-1,1 1,0-1,2 2,72 115,-33-10,-12-51,9 34,-15-25,33-7,-56-64,8 5,0 1,-1 0,0 0,-1 1,0 1,0-1,3 7,153 155,-75-77,-39-28,-37-50,-1 0,0 1,-2 1,0 0,0 0,-2 1,-1 1,7 18,52 63,-56-82,-10-14,0 0,1 0,0 0,0-1,0 1,0-1,1 0,0 0,0 0,0 0,0-1,0 1,1-1,0 0,-1 0,1-1,0 0,0 0,5 2,41-2,-42-2,-1 0,1 0,-1 0,1 1,-1 1,1 0,-1 0,0 0,0 1,2 1,-6-2,1 0,-1 0,-1 0,1 1,0 0,0-1,-1 1,0 1,1-1,-1 0,-1 1,1-1,0 1,-1 0,0 0,0 0,0 0,0 1,-1-1,1 0,-1 1,0-1,0 1,-1-1,0 1,1-1,-2 4,-2 357,2-331,-1-25,1 0,0 0,1 0,0 0,0-1,1 1,0 0,1 0,0 0,0-1,1 1,0-1,0 0,1 0,0 0,0 0,1-1,0 1,1-1,-1-1,1 1,146 116,-51-43,-90-70,2 1,-1-2,2 0,-1 0,1-1,0-1,1 0,-1-1,12 3,19 9,78 39,-67-33,-51-22,1-1,0 1,0 0,0 1,-1-1,0 1,1 0,-1 0,0 1,0 0,-1 0,1 0,-1 0,0 1,0-1,0 1,-1 0,1 0,-1 1,0 0,97 232,-89-204,-10-29,0 0,1-1,-1 1,1 0,0-1,1 1,-1-1,1 1,0-1,0 0,0 0,0 0,1-1,0 1,9 5,0 0,1-1,-1-1,2 0,-1-1,1-1,8 3,120 19,-2 31,-40-31,17 18,-87-28,38 10,114-29,-46-15,4 21,-135-1,0 0,1 0,-1 1,-1 0,1 0,0 0,-1 1,0-1,0 1,0 0,-1 1,0-1,0 1,0 0,0 0,-1 2,9 9,-4-2,0 1,0 0,-2 0,0 1,-1 0,0 0,-2 1,0-1,-1 1,16 58,-10-54,0-1,-2 1,0 0,-2 1,0-1,-2 1,0 0,-2-1,0 1,-2 4,2-7,-2 97,0-111,-1 0,0 0,-1 0,1 0,-1-1,0 0,0 0,-1 0,0 0,0-1,0 0,0 0,0 0,-1-1,0 1,0-1,0-1,0 1,0-1,0 0,-7 1,-9 1,0-1,1-1,-1-1,0-1,-19-3,-15 1,-345 2,395 0,0-1,0 1,0-1,0-1,0 1,0-1,0 0,1 0,-1-1,1 0,-3-1,-79-40,19 14,-27-20,-66-75,43 70,-43-33,-23 30,95 21,86 34,-2 1,1 0,0-1,0 0,0 0,1 0,-1 0,1 0,0-1,-1 0,2 1,-1-1,0 0,1 0,0-1,0 1,0-1,0 1,1-1,-1 0,1-4,1 5,0-1,-1 0,1 0,-1 0,0 0,-1 0,1 1,-1-1,0 0,0 1,0-1,-1 1,1 0,-1 0,0 0,0 0,-1 1,1-1,-1 1,0 0,0-1,-12-4,0 0,-1 1,-1 0,1 2,-1 0,-7-1,-30-8,-49-10,-35-13,-56-52,190 86,1 0,0-1,1 0,-1 1,1-1,0-1,0 1,0 0,0-1,1 0,0 1,0-1,0 0,0 0,1 0,0-1,-13-30,8 21,1 0,0 0,1 0,1 0,1-1,0 0,1 1,0-1,2-11,-2-27,-14-66,12 90,-1-1,-1 0,-2 1,-1 0,-3-2,-39-38,22 39,25 27,-12-17,-1 2,-1 0,-1 0,0 2,-15-11,18 16,1 0,1-1,0 0,1-1,0 0,1-1,1-1,-4-3,-75-77,64 61,-1 1,-2 1,-1 1,-2 2,-7-5,-81-71,3 14,104 81,-1 0,0 1,-1 1,0 0,0 1,-1 0,0 1,-13-4,-119-89,-29 48,162 46,1 1,-1 0,0 0,0 2,-1-1,1 2,-1 0,-14 0,-102 11,112-4,14-5,1 0,-1 1,0-1,0 1,0 0,0 1,1-1,-1 1,0 0,1 0,0 1,-1-1,1 1,0 0,0 0,1 0,-1 1,1-1,-1 1,1 0,0 0,1 0,-1 0,1 0,-1 1,1-1,1 1,-1 1,-3 29,4-24,0-1,0 1,-1-1,-1 0,1 1,-2-1,0 0,0-1,0 1,-1-1,-4 5,3-6,-1-1,0 0,0 0,-1-1,0 1,0-2,0 1,-1-1,0-1,0 1,0-1,-1-1,1 0,-1 0,0-1,1 0,-5 0,-87 21,97-20,-1-1,1 1,0 0,0 1,0-1,0 1,0 0,1 0,0 0,0 0,0 0,-1 4,2-5,1 0,0 0,-1 0,1 0,-1-1,0 1,0-1,0 1,0-1,-1 1,1-1,-1 0,1 0,-1 0,0-1,1 1,-1-1,0 1,0-1,0 0,0 0,0 0,-1-1,1 1,0-1,0 1,0-1,-1 0,1 0,0-1,0 1,0-1,-3 0,-102-55,-86-37,-87 13,117-18,-95-51,169 97,86 49,1-1,-1 1,-1 0,1 0,0 0,-1 0,1 1,-1-1,0 1,0 0,0 1,0-1,0 1,0 0,0 0,0 1,-1 0,-2 0,-272 2,249-6,1-1,0-1,0-1,1-2,-4-2,26 7,1 1,0-1,0 0,1-1,-1 1,1-1,0 0,0-1,1 1,-1-1,1 0,1 0,-1 0,1-1,0 1,0-1,1 0,-1-1,3 8,-4-6,1 0,-2 0,1 1,-1-1,0 1,0 0,0 1,-1-1,1 1,-1 0,0 0,0 1,-3-1,-47-37,46 30,-2 0,1 0,-1 2,-1-1,0 2,0 0,-1 0,0 1,0 1,0 0,-1 1,0 0,0 2,0 0,-12-1,12 2,-1-1,1-1,-1 0,1-1,0 0,0-1,1-1,-6-4,9 6,0 1,0 0,-1 0,1 1,-1 1,0 0,0 1,0 0,1 0,-13 2,-18-2,9-3,1-1,0-2,0-1,-18-8,-116-37,-22-26,183 77,0 1,0 0,0-1,1 0,-1 0,0-1,1 1,0-1,-1 0,1 0,0-1,0 1,1-1,-1 0,1 0,0 0,0 0,0 0,-1-4,-2-121,8 86,-2-132,0 170,-1 0,0 0,0 0,-1 0,1 0,-1 0,0 1,0-1,-1 1,1-1,-1 1,0 0,0 0,0 0,-1 0,0 1,1-1,-1 1,0 0,-1 0,1 0,0 1,-1 0,0 0,1 0,-1 0,0 1,0-1,0 1,0 1,0-1,0 1,0-1,-3 2,-256 1,261-3,1 0,-1 0,1 0,-1 0,1 0,0-1,0 1,0-1,0 0,0 1,0-1,0 0,0 0,1 0,-1-1,1 1,0 0,-1 0,1-1,0 1,0-1,1 1,-1-1,0 1,1-1,0 0,0 1,-1-1,1 1,1-1,-1 0,0 1,1-1,-1 0,1 1,0-1,0 1,-2-30,-33-71,9 42,8 7,-48-115,-22 22,33 18,19 23,-13 31,36 53,-2 1,0 0,-1 1,-1 1,-15-15,-103-104,30 53,98 81,0 0,-1 0,1 1,-1 0,0 1,0 0,0 0,-1 0,1 1,0 0,0 0,-1 1,1 0,-1 0,1 1,0 0,-3 0,-17 1,-199-1,214 0,-1 0,1 1,-1 1,1 0,0 1,0 0,-7 4,-78 19,79-26,1 0,-1-1,0-1,1 0,-1-1,1-2,-1 1,-3-3,-1 0,-1 0,1 2,-1 0,-1 2,1 1,-8 1,-58-6,-88-14,-81 6,6-29,244 41,-1 0,0 0,0 1,1 1,-1 0,0 0,0 0,0 1,0 0,1 1,-1 0,0 0,1 1,0 0,-1 1,1 0,1 0,-1 1,0 0,-9 13,0 2,1 0,1 1,1 1,-3 7,12-22,-77 143,50-57,24-74,2 0,0 1,1 0,1-1,0 2,2-1,0 11,1 249,2-275,0 0,0 0,0 0,1 0,-1 0,1-1,0 1,0-1,1 0,0 1,-1-1,1 0,1 0,-1-1,1 1,-1-1,3 2,14 17,49 59,7-19,88 62,-144-113,1-2,-1 0,1-1,1-1,-1 0,1-2,1-1,-1-1,0-1,1 0,-1-2,1-1,-1 0,9-3,47 2,70-9,28 3,-70-19,65 19,-126 8,-41 0,1 0,0 0,0 0,0 0,-1 1,1 0,0 0,-1 0,1 0,-1 1,1 0,-1 0,0 0,1 0,-1 1,0-1,-1 1,1 0,0 0,-1 1,0-1,2 3,45 48,-40-46,0 0,-1 0,-1 1,1 0,-1 0,-1 1,0 0,0 1,5 10,-9-9,1 0,-2 0,0 1,0-1,-1 1,-1-1,0 1,-1 0,-1 6,0 23,1 156,-31-77,11 23,7-83,11-44,0 0,-1-1,-1 0,0 0,-1 0,-1-1,-1 0,0 0,-2 2,-116 150,84-122,28-31,0 0,1 1,1 0,1 1,-9 16,14-24,1 0,-1-1,0 0,0 0,-1 0,0-1,0 0,-1-1,1 1,-6 2,-41 34,47-38,0 0,0 0,0 0,-1-1,1 0,-1 0,0-1,0 0,0 0,0-1,0 0,0-1,0 0,-1 0,1 0,0-1,-7-2,-17 2,-392 0,422 1,0 1,0-1,0 0,0 0,0 0,0-1,0 1,0 0,0-1,0 1,0-1,1 0,-1 1,0-1,0 0,0 0,1 0,-1 0,0-1,1 1,-1 0,1-1,0 1,-1-1,1 1,0-1,0 0,0 0,0 1,0-1,1 0,-1 0,0 0,1 0,-1 0,1 0,0 0,0 0,0 0,0 0,0 0,0-1,3-245,-3-14,-33 144,12-1,-20-22,35 119,-1-1,-1 1,-1 1,0-1,-2 1,0 1,-13-17,-124-127,80 98,20 25,39 31,-1 0,0 0,0 2,-1-1,0 1,0 0,-1 1,0 1,-12-5,24 11,-8-2,1 0,-1-1,1 0,-1 0,1 0,0-1,0 0,1-1,-1 0,1 0,0 0,0 0,1-1,-1 0,1 0,1-1,-1 1,1-2,-119-151,115 142,1 0,1-1,1 1,0-1,1 0,1 0,1-1,1 1,0 0,2-13,-19-111,17 117,-12-72,5 78,1-1,1 1,1-1,0-1,2 1,0-1,1-17,-13-84,-5 16,20-353,0 318,33 37,-27 93,0 1,1 1,1-1,-1 1,1 0,1 1,0 0,0 1,1-1,-1 2,2-1,-1 2,1-1,-1 1,1 1,1 0,-1 0,1 1,6 0,45-4,-54 8,0-2,-1 1,1-1,-1 0,1-1,-1 0,1 0,-1-1,0 0,0 0,6-5,102-74,-18 23,-3-4,0-7,-90 67,-1 0,0-1,0 0,0 0,0 0,0-1,-1 1,0-1,0 0,0 0,-1 0,0 0,0 0,0 0,0-1,-1 1,0-1,0 1,0-1,-1 0,0 1,0 1,1 0,-1 0,1 0,-1 1,1-1,1 0,-1 1,0-1,1 1,0-1,0 1,0 0,0 0,0 0,1 0,-1 0,1 0,0 1,0-1,0 1,0 0,0-1,0 2,2-2,74-58,-35 33,-31 22,-1-1,-1-1,1 0,-1 0,-1-1,0-1,8-9,-14 14,1 0,-1 1,1-1,0 1,0 0,0 0,0 1,1 0,-1 0,1 0,0 0,1 1,16-8,0-1,0-1,-1-1,-1 0,18-16,92-68,-22 1,-15 42,23-18,-3-4,85-77,-171 132,0 1,1 1,1 2,1 1,0 1,1 2,9-2,156-45,-49 22,-231 83,62-26,1 1,2 0,-1 1,2 1,-3 7,-100 113,74-89,-83 112,91-117,32-42,1 0,-1 1,1-1,0 1,0 0,1 0,0 1,0-1,1 1,0 0,-1 5,-39 224,30-80,7-36,-5 57,12-175,-1-1,1 1,-1 0,1 0,0 0,0-1,0 1,0 0,1-1,-1 1,1-1,0 0,-1 1,1-1,0 0,0 0,0 0,1 0,-1-1,0 1,1-1,-1 1,1-1,-1 0,1 0,2 1,77 13,-75-15,156 12,-3 7,-118-14,1-2,-1-1,37-4,-4 1,124 0,-169-4,0 0,0-3,-1 0,-1-2,27-13,-15 8,71-46,-60 34,-42 21,-1 0,1 0,1 1,-1 1,1-1,0 2,0-1,0 1,0 1,1 0,-1 0,1 1,-1 1,1 0,0 0,7 2,-12 0,-1 0,0 1,0 0,0 0,0 0,0 1,0 0,-1 0,0 0,0 0,0 1,0-1,-1 1,0 0,0 0,0 1,0-1,-1 1,25 35,99 98,-120-135,-1-1,1 1,1-1,-1-1,0 1,1-1,0 0,-1 0,1-1,0 0,0 0,0-1,-1 0,1 0,0 0,0-1,7-2,13 2,220-1,-238 1,0-1,0 0,0-1,0 0,0-1,-1 0,1 0,-1-1,1 0,42-21,-35 21,0-1,-1-1,0 0,-1-1,1-1,11-9,84-64,-103 71,0 0,0-1,-2 0,1 0,-1 0,-1 0,0-1,-1 1,-1-1,1-1,10-272,9 91,-16 85,8-37,-6 112,-2 0,-2 0,-1-1,-1 1,-3-17,0-284,-18 239,15 92,0 0,0 0,-1 0,1 0,-1 1,0 0,-1 0,1 0,0 1,-1 0,0 0,0 0,-6-2,-41-2,46 7,1-1,0 1,-1-1,1 0,0 0,-1-1,1 0,0 0,0 0,0-1,-3-2,-113-45,60-5,56 48,-1 0,0-1,1 1,0-1,1-1,0 1,0-1,1 0,0 0,-1-3,-8-27,2 7,2 0,0 0,2-1,2-1,0-3,-12-105,18 138,-1-1,1 0,-1 0,0 0,0 1,0-1,-1 0,0 0,0 1,0-1,0 1,-1-1,0 1,0-1,0 1,0 0,-1 0,1 0,-1 0,0 0,-1 1,1-1,0 1,-1 0,0 0,0 0,0 1,-1-1,-12-3,0 0,0 2,-1 0,1 1,-1 1,0 1,0 0,0 1,-14 3,-10-2,34-2,0 2,0-1,0 1,0 0,0 1,0-1,1 2,-1-1,0 1,1 0,0 1,0 0,0 0,0 0,0 1,1 0,-2 2,-151 117,17-10,91-70,-69 70,12 47,94-148,-1 0,0 0,-1-2,-1 0,0 0,-5 1,14-8,-84 59,-1 6,92-68,1 0,-1-1,0 1,0 0,0-1,0 1,0 0,0-1,0 1,0-1,0 0,0 1,0-1,0 0,0 0,0 1,0-1,-1 0,1 0,0 0,0 0,0-1,0 1,0 0,0 0,0-1,0 1,0 0,0-1,0 1,0-1,0 1,0-1,0 0,0 1,0-1,0 0,1 0,-1 0,0 0,1 1,-1-1,0 0,1 0,-1 0,1 0,0 0,-1 0,1-1,0 1,0 0,-1 0,1 0,0 0,0 0,0 0,0-1,-1-141,2 135,0-1,1 1,0-1,1 1,0 0,0 0,1 0,0 0,0 1,1-1,-1 1,2 0,-1 1,1-1,0 1,4-3,-1 0,0-1,0 1,1 0,0 0,0 1,1 0,0 1,0 0,12-4,85-41,-95 44,0-2,0 0,-1-1,-1 0,0-1,0 0,1-4,-5 9,17-23,78-76,46-43,-136 137,0 1,-1-1,-1-1,1 0,-2 0,0-1,-1 0,0-1,-1 0,0 0,3-15,59-88,-17 35,-32 61,-1 0,-1-2,0 0,-2 0,-1-2,-1 0,-2-1,6-16,-5-86,-12 126,8-29,1 1,2 1,2 0,0 1,4-3,-13 25,0 1,0 1,1-1,0 1,1 0,-1 0,1 0,-1 1,1 0,1 1,-1 0,0 0,1 0,6-1,9-4,3-9,-19 8</inkml:trace>
  <inkml:trace contextRef="#ctx0" brushRef="#br1" timeOffset="-151117.663">1 6507,'1'1,"0"0,1 0,-1 0,0 0,0 1,0-1,0 0,0 0,0 1,-1-1,1 0,0 1,-1-1,1 1,-1-1,1 1,-1-1,0 1,0-1,1 1,-1 0,0-1,0 1,-1-1,1 1,0 1,22 262,-23 427,19-490,12-82,-30-117,0-1,0 1,0-1,1 0,-1 1,0-1,1 1,-1-1,1 0,0 1,0-1,0 0,0 0,0 0,1 0,-1 0,1 0,-1 0,1 0,0 0,-1-1,1 1,0-1,0 1,0-1,1 0,-1 0,0 0,0 0,0 0,1 0,-1 0,1-1,-1 0,0 1,1-1,0 0,222-4,222 4,-324 17,-5 1,2-1,9 13,-67-13,0 2,-2 4,0 2,14 10,116 48,-8 9,2 2,-133-65,80 59,-77-4,24-6,-61-59,1-1,1-1,1-1,0 0,1-2,9 5,38 27,-21-10,-17-11,2-2,1-1,0-1,31 12,-57-30,1 1,0 0,-1 0,0 0,0 1,0 0,-1 0,1 1,-1 0,-1 0,1 1,2 3,-1-1,1-1,0 1,0-2,1 1,0-1,0-1,0 1,10 3,22 17,-23-14,1-1,0-1,0-1,2-1,-1 0,1-1,15 3,-26-8,-1 1,1 0,-1 1,1 0,-1 1,-1 0,1 0,-1 1,0 0,-1 0,1 1,-1 0,-1 0,0 1,0-1,3 8,30 43,-3 1,-3 2,2 9,2 13,-28-50,-6-20,0 1,2-1,-1 0,2 0,0 0,1-1,3 5,83 92,74 115,-151-207,0 0,1-1,1-1,1-1,16 10,79 90,192 119,124 81,-259-212,-149-90,0 0,1-1,0-2,1 0,0-2,1 0,-1-2,2 0,-20-5,45 11,0-2,0-2,34 0,44 7,-42 7,1-4,47 2,-80-12,-21-3,113 27,45 38,-182-68,1 0,-1 1,0 0,-1 1,1 0,0 0,-1 1,0 0,0 1,-1 0,8 6,-3-1,1 0,0-1,1 0,0-2,0 0,1 0,0-1,16 4,76 38,-94-39,0-1,1-1,0-1,0 0,0-1,1 0,0-1,11 1,58 10,-23-1,109 13,-162-26,0 0,0 1,0 0,0 1,-1-1,0 2,0-1,0 1,0 0,-1 1,6 5,106 91,16 75,-46-93,-49-52,-15-13,0-2,2 0,-1-2,2-1,17 6,-18-7,116 63,68 11,30 14,-57-42,24 25,-175-70,2-2,0-1,0-2,28 4,39 9,8 10,-74-20,1-2,0-2,1-2,11 0,64 12,245 44,-135-21,-70-26,153 39,-61-54,-81 32,150 7,-300-38,0 1,-1 1,1 0,-1 1,0 0,0 1,0 0,-1 1,5 3,119 58,40 14,-120-53,1-2,1-2,38 8,105 51,32-31,-167-46,-1-2,1-4,2-2,29 0,268 2,-103-19,837 20,-766-1,-286 3,-1 1,1 2,-1 3,0 1,-1 2,5 5,-2-2,1-2,0-2,11-1,0 1,28 6,71 15,1-8,26-4,86 8,-189-16,0-4,0-4,19-4,8-1,10 2,1-7,72-13,-81-5,-1-4,83-35,-166 53,377-117,-57 53,-189 41,77 11,-133 9,1 6,0 4,28 6,5-2,307-1,-438 1,0-1,0 0,0 0,0-1,0 1,-1-1,1-1,0 1,0-1,-1 0,1 0,-1-1,0 1,0-1,0 0,0-1,0 1,-1-1,1 0,-1 0,0 0,0-1,1-2,-1 1,3-4,0 0,-1-1,0 0,-1 0,0-1,0 0,-1 0,-1 0,0 0,-1 0,1-10,-3 16,-1 0,1-1,-1 1,0 0,0-1,-1 1,0 0,0 0,-1 0,1 0,-1 1,0-1,-1 1,1 0,-1 0,-3-4,-137-167,118 139,15 22,0-1,1-1,0 1,2-1,0-1,-2-7,-43-96,13 2,4-69,18 8,-18 38,18 24,-28-90,-14 65,-40-129,70 181,3-1,-3-36,25 97,2 1,1-1,2 0,2-20,-1-13,-4-95,0 151,-1 1,-1 1,1-1,-1 1,0-1,-1 2,1-1,-1 0,0 1,-1 0,1 1,-1-1,0 1,0 1,0-1,-1 1,1 0,-1 1,0-1,4 2,-1 0,1-1,0 0,0 0,1 0,-1 0,0-1,1 1,-1-1,1 0,0 0,0 0,0-1,0 1,1-1,-1 1,1-1,0 0,0 0,0 0,0-2,-59-222,32 139,26 86,-1 0,1 1,-1-1,1 1,-1 0,0 0,0 0,1 0,-1 1,-1-1,1 1,0 0,0 0,0 1,-1-1,1 1,-2 0,-18-4,-80-11,-156-70,227 75,0 2,0 1,0 2,-1 2,0 0,0 3,1 0,-11 3,-39-1,-87-9,158 4,-1 0,0 1,1 0,-1 1,0 1,0 0,1 0,-1 1,0 1,1 0,-1 1,1 0,0 1,-1 0,2 1,-1 2,0 0,-1-2,1 1,-1-2,0 1,0-2,-10 2,-52 2,-1-4,-72-5,28-1,93 3,0-1,0-1,1-1,-1-2,1-1,0-1,0-1,-24-11,-115-76,42 42,103 48,0 1,0 1,0 0,-1 2,1 0,-1 2,-11 1,-20-1,-203-1,237 2,1 0,0 0,1 2,-1 0,1 1,-8 4,-9 2,-150 65,-25-20,34 8,24-10,8-7,90-45,-62 12,77-4,0-1,-1-2,0-1,0-3,-1 0,-36-4,-76 17,19-2,-20 14,107-20,-61 22,-29 71,-267 195,375-275,16-11,-1-1,-1 0,1-1,-1 0,-1 0,1-2,-1 0,0 0,-1-1,1-1,-7 1,-181-4,187-2,0-1,1 0,-1-1,1-1,0-1,-11-4,-35-11,-9 6,-1 2,-54-1,-59 3,145 4,0 1,0 2,-1 2,1 2,-13 2,38-1,0 1,0 1,0 0,0 0,1 2,0-1,-10 7,-25 11,-33 17,38-20,-55 13,-165-31,121 10,61 3,0-3,-1-3,-52-3,-412-7,529 2,0-2,-1 0,1 0,0-2,1 0,-1-1,0 0,1-1,0-1,0-1,-7-4,-158-92,59-4,-14 46,115 47,-1 1,-1 0,0 2,0 1,-17-5,-90-9,99 19,-2 2,1 2,0 0,-14 3,-17 0,-87-13,119 6,12 3,1-1,0 0,0-2,0 0,1 0,-4-3,-51-22,-1 3,-75-17,25 21,75 16,37 7,0-1,0 0,0-1,0 0,0-1,1 0,-1-1,1 0,0 0,-7-5,-56-35,-54-43,48 25,-30-30,27 5,49 52,-55-44,-77 0,149 69,-1 0,0 2,-1 0,1 1,-2 0,1 2,-1 0,0 1,0 1,0 0,-16 1,-5-1,0-2,0-1,0-3,1 0,0-3,-13-6,-55-15,95 29,0 1,1-1,-1-1,1 0,-1 0,2-1,-1-1,1 1,-8-8,7 5,1 1,-1 1,-1 0,1 0,-1 1,-1 0,1 1,-1 0,0 1,-7-2,-161-46,60-1,94 43,0-2,1-1,0-2,1 0,1-1,1-1,0-1,1-2,0 0,7 10,0 0,0 2,-1 0,0 0,-1 2,0-1,0 2,-9-2,-65-4,80 12,1-1,-1-1,1 0,-1 0,1 0,-1-1,1-1,0 0,0 0,0-1,0 0,0 0,0-2,-87-75,23 5,-11-42,40 76,-1 2,-3 2,0 2,-17-6,14 17,40 20,0 0,0 0,1-1,0 0,0 0,0-2,-7-6,-103-99,35 2,21-45,53 132,2 0,1-1,1 0,1 0,1-2,-5-105,0-122,9 241,0-1,-1 1,-1-1,0 1,-1 0,0 0,-1 1,-1-1,-4-15,-63-212,30 67,35 143,2 0,1 0,2-1,0 1,2-1,2 0,1-3,-1-34,0 65,-1 0,0-1,0 1,0-1,0 1,-1-1,1 1,-1 0,0-1,0 1,0 0,-1 0,1 0,-1 0,1 0,-1 0,0 0,0 0,-1 1,1-1,0 1,-1-1,0 1,1 0,-1 0,0 0,0 1,0-1,0 1,-1-1,-159-35,-16 31,171 4,0 0,0 0,0-1,0 0,1 0,-1-1,1 0,0 0,0-1,1 0,-1 0,1 0,0-1,0 0,1 0,0-1,0 1,1-1,-1 0,1-1,1 1,-25-31,-74-95,-5-7,100 130,0 0,-1 0,0 1,-1 1,0-1,-1 2,0-1,0 1,0 1,-1 0,0 0,0 1,0 0,-1 1,0 0,0 1,-10-1,-118-36,116 34,-1 0,1 2,-1 0,1 2,-1 1,0 1,-11 1,-1 0,-85-17,106 12,0-1,0-1,1 0,0-1,0-1,1 0,0-1,-6-5,-17-10,20 15,0 1,-1 1,0 0,0 2,0 0,-1 1,0 0,0 2,0 0,0 1,0 1,-5 1,-518 0,529 0,0 1,1 0,-1 1,1 0,-1 1,1 0,0 1,1 0,-1 1,1 0,-8 6,-10 5,16-12,-1 0,1-2,-1 1,1-2,-1 1,0-2,0 0,0-1,0 0,0-1,-6-2,-29 1,-71 1,114 0,0-1,0 0,0-1,0 1,0-1,1-1,-1 1,1-1,0 0,0 0,-1-1,-29-20,30 23,1 0,1 0,-1-1,0 1,0-1,1 0,0 0,-1 0,1-1,0 1,1-1,-1 1,1-1,-1-1,-27-54,6-22,14 53,10 27,-1 1,1-1,0 1,0-1,0 1,0 0,0-1,-1 1,1-1,0 1,0 0,-1-1,1 1,0 0,-1-1,1 1,0 0,-1-1,1 1,-1 0,1 0,0 0,-1-1,1 1,-1 0,1 0,-1 0,1 0,0 0,-1 0,1 0,-1 0,1 0,-1 0,1 0,-1 0,1 0,0 0,-1 0,1 0,-1 0,1 1,-1-1,1 0,0 0,-1 1,1-1,-1 0,1 0,0 1,-1-1,1 0,0 1,0-1,-1 0,1 1,0-1,0 1,-1-1,-44 75,-51 48,91-117,0 0,-1 0,1 0,-1-1,-1 0,1 0,-1 0,0-1,0 0,0 0,0-1,-1 0,1 0,-1-1,0 0,-1 0,-2 2,2-2,1 0,0 1,-1 0,1 0,1 1,-1 0,0 0,1 1,0 0,0 0,1 1,-1 0,1 0,0 0,-2 4,-35 103,39-107,-1 0,0 0,0-1,0 1,-1-1,0 0,0-1,0 1,-1-1,1 0,-1-1,0 0,0 0,0 0,0-1,-1 0,1-1,-1 1,1-1,-1-1,1 1,-2-2,-30 8,-190 30,114-16,95-16,1 1,1 1,-1 1,1 1,0 0,-6 6,-64 29,-16 5,70-32,0-1,-1-2,-32 9,24-12,-110 19,5-30,145 0,1 0,-1 1,1 0,0 0,-1-1,1 1,0 1,0-1,-1 0,1 0,0 1,0-1,1 1,-1 0,0 0,0-1,1 1,-1 0,1 0,0 1,-1-1,1 0,0 0,0 1,1-1,-1 0,0 1,1-1,-1 1,1 0,-4 79,4-74,1 12</inkml:trace>
  <inkml:trace contextRef="#ctx0" brushRef="#br1" timeOffset="-121719.776">20109 9770,'210'-10,"12"-4,-150 7,0 2,52 6,-50-1,-61-1,-1-2,1 0,-1 0,0-1,0 0,-1-1,1-1,-1 0,0 0,-1-1,6-4,-15 10,91-75,-1 34,-75 36,0 0,0-1,-1 0,0-2,0 1,10-10,-13 7,1 2,0-1,0 2,1 0,0 0,1 2,-1-1,12-2,173-43,2 31,2 22,-63 32,-52-24,-80-7,-2-1,-1-1,0 1,0 0,0 0,1 1,-1 0,-1 0,1 0,0 0,0 1,-1-1,0 1,1 0,-1 1,0-1,-1 1,1 0,0 0,-1 0,0 0,0 2,19 62,-21-60,1 1,0 0,1-1,0 1,0-1,0 0,1 0,1 0,2 3,0-2,0 0,1-1,0 1,1-2,0 1,0-1,1-1,-1 1,1-2,1 1,3 0,126 36,-18-2,57 0,-154-34,133 17,-131-24,-1-1,0-1,0-1,0-1,-1-1,20-9,55-34,-63 33,-23 11,0-1,0 0,-1-1,0-1,-1 0,1 0,0-3,-6 3,-1 0,-1 0,1 0,-2-1,1 0,-1 0,0-1,-1 1,1-6,12-26,73-141,-80 133,9-16,5 33,1 1,2 2,1 1,0 0,4 2,9-25,-38 46,1 1,-1-1,1 1,0 0,0 0,0 0,1 0,-1 1,1-1,0 1,0 0,0 0,0 0,1 1,-1-1,1 1,-1 0,1 1,0-1,0 1,4-1,176 3,-45 27,-133-25,0 1,0 0,-1 0,0 0,0 1,0 0,-1 0,1 0,-1 1,0-1,-1 1,1 1,-1-1,0 1,-1 0,20 26,-4-8,54 53,5-25,27 28,0-25,17 22,30 33,-72-49,27-16,-22-29,28 10,47 36,-139-55,-1 0,-1 1,0 1,0 1,-1 1,3 2,58 35,7-9,71-19,22 13,-79-16,-19 15,46-1,104 11,-224-41,0 1,0 0,0 1,-1-1,1 1,-1 1,0-1,0 1,0 0,-1 0,1 1,2 3,102 76,-19 12,-13-38,-15-10,-52-45,0 0,1 0,0-1,-1-1,1 0,0 0,0-1,1-1,6 0,55 6,67 16,-95-17,-41-6,1 1,-1 0,0 0,0 0,1 1,-1 0,0 0,0 0,0 1,0-1,0 1,0 0,0 1,-1-1,1 1,-1 0,0 0,1 1,-1-1,-1 1,1 0,-1 0,1 0,0 2,14 33,31 45,44 52,-85-121,-5-9,0 0,1 0,-1-1,1 0,0 1,0-1,1-1,-1 1,1-1,5 4,193 121,-192-120,1-1,0 0,0-1,1 0,0-1,0 0,0-1,9 2,116 47,-64-4,-29-14,-18-19,-17-12,0 1,0 0,-1 1,0 0,0 1,0-1,-1 2,5 6,115 112,-119-118,-1-1,2-1,-1 1,1-2,0 1,0-1,1-1,0 0,2 0,26 14,101 39,-56-17,37 23,-116-63,2 0,0 1,0 0,0 0,0 1,0-1,-1 2,1-1,-1 1,0 0,0 0,-1 0,1 1,-1 0,2 2,-1-2,-1-1,0 0,1 0,0 0,0-1,0 1,0-1,1-1,-1 0,1 0,0 0,-1 0,1-1,0 0,0-1,0 1,0-1,0-1,1 0,35 4,166 57,-198-57,16 2,-1 2,0 1,-1 0,21 12,114 27,-131-42,1-1,0-1,0-1,0-2,17-3,19 2,335 1,-398 0,0 0,0 1,0-1,0 0,1-1,-1 1,0-1,0 1,0-1,0 0,0 0,0 0,0-1,0 1,0-1,-1 1,1-1,-1 0,1 0,-1 0,1 0,-1-1,0 1,0-1,0 1,-1-1,1 0,-1 1,2-4,6-21,15-18,120-71,-88 69,-23 33,-19 6,0 2,0 0,1 1,-1 0,1 1,1 1,-1 0,6 0,-17 3,11-1,-1 0,1 1,0 0,0 2,-1-1,1 2,-1 0,0 1,11 4,7 3,24 18,-50-21,-1 0,-1 0,0 0,0 1,0-1,-1 1,0 0,-1 0,0 0,-1 0,0 0,0 1,-1-1,0 0,0 1,-1-1,0 0,-2 3,1 32,-5 193,-1-162,3 1,3-1,4 8,-1 17,-1 654,-17-631,17-107,0-5,0 1,-1-1,0 0,-1 0,0 0,-1 0,0 0,-1 0,-2 5,1-12,1 0,0 0,-1-1,0 0,0 0,0 0,0-1,0 0,0 0,-1 0,1 0,-1-1,1 0,-1 0,0 0,1-1,-1 0,0 0,1-1,-1 1,0-1,0 0,-11 0,-161-10,101-2,-101-28,33-28,-59-52,118 68,66 44,0 1,-1 0,-1 2,1 1,-1 0,0 2,0 0,0 2,-9 0,1 1,14-1,0 0,1 1,-1 1,0 1,1 0,-1 1,1 0,-1 1,1 1,1 0,-1 2,-10 5,-121 52,-34 57,40-75,113-41,0 0,-1-2,1-1,-1-1,1-2,-7-1,-32 0,-238 2,281-3,1-1,-1-1,1 0,0-2,0 0,1-2,0 0,-12-9,-125-50,35 43,-16-7,114 25,0 1,-1 2,1 0,-1 2,0 0,0 2,0 1,-1 1,-42 0,-217 16,129-1,16-18,124-2,0-1,1-1,0-1,0 0,0-1,1-1,0 0,0-1,-12-10,-14-8,-114-70,31 46,100 43,-1 1,0 2,-1 0,1 2,-1 0,-18 2,-152 9,161-1,16-4,0 0,1 2,0 0,-1 1,2 1,-18 8,-197 106,56-30,-7-14,-99 52,231-107,-1-2,-1-2,0-2,-24 2,12-10,1-2,-1-4,-54-4,5 0,-146 1,230-3,0-1,1-2,0-1,-20-9,-10-2,-64-8,-3 9,-275-43,45-9,101 0,197 55,1-2,1-2,-1-4,30 11,0 2,-1 1,-1 0,1 2,-1 2,0 0,0 2,-28 1,-564 3,417 18,-223-19,424 0,0 1,0-1,-1 0,1 0,0-1,0 1,0 0,0-1,0 0,0 0,0 0,0 0,0 0,1-1,-1 1,0-1,1 0,-1 0,1 0,0 0,-1 0,1 0,0-1,0 1,1-1,-1 1,-1-4,-57-179,20 99,-100-190,123 248,0 0,1-2,2 1,2-2,0 0,-1-12,8 32,1 0,-1 0,-1 1,0 0,0 0,-1 0,0 1,-5-4,-12-18,10 7,0 0,1-1,2 0,0-1,2 0,-1-5,-1-3,-41-69,39 68,2-1,2 0,1-1,2 0,-26-106,-16-28,-56-111,62 183,32 64,2 0,1 0,2 0,1 0,2-1,2-18,-9-101,-19 3,22 126,1 0,2 0,1 0,1 0,1-1,2-8,-1-16,-2 46,0-1,0 0,0 1,-1-1,0 1,0-1,0 1,-1 0,1 0,-1 0,-1 0,1 0,-1 1,0-1,0 1,-1-1,-21-28,15 17,1 1,1-1,0-1,2 0,0 0,-1-5,3 9,0 0,-1 0,-1 1,1-1,-2 2,0-1,0 1,-8-7,12 11,-1-1,1 0,1 0,-1 0,2-1,-1 1,1-1,0 1,1-1,0 0,0 0,1 1,0-7,-6-45,3 41</inkml:trace>
  <inkml:trace contextRef="#ctx0" brushRef="#br2" timeOffset="148143.548">22068 122</inkml:trace>
  <inkml:trace contextRef="#ctx0" brushRef="#br2" timeOffset="178802.541">22085 139,'-17'186,"6"14,-10-57,15-124,1 0,1 1,1 0,0-1,2 1,0 10,1-16,-1-1,0 0,-1 0,0 0,-1 0,0-1,-1 1,-1-1,-3 7,-2 6,1 0,1 0,1 1,-3 25,-11 38,-21 9,-43 54,13-67,14 71,52-145,0 1,-1-1,-1-1,0 1,0-1,-1-1,0 1,0-2,-4 3,-77 19,29-6,2 3,-42 26,84-44,-65 52,-18 3,84-55,-1 1,1 1,1 0,0 1,0 0,-5 8,0-2,-80 106,14-50,61-39,18-24,0-1,-1 0,0 0,-1-1,0 0,0 0,-1-1,0 0,-10 6,-62 36,-118 104,57-30,0-14,5 25,-6 7,77-86,16-18,-24 44,-3 17,73-94,0-1,1 0,-1 0,-1 0,1-1,0 0,-1 0,0 0,0 0,0-1,0 0,0-1,0 1,0-1,-1 0,1 0,0-1,-5 0,-30 6,17-1,1 1,0 2,0 0,1 1,0 2,0 0,1 1,-14 11,-28 20,-42 38,18-15,45-39,-42 62,-49 60,56-33,24-37,-38 73,36-27,-12 18,47-93,-29 85,-23 36,35-62,2 12,22-86,2 0,2 1,1 1,1-1,3 1,0 0,3 13,2 491,16-396,-17-113,-1-21,1-1,1 1,0 0,0-1,1 1,0-1,1 0,2 7,29 81,-27-56,16 35,55 37,-70-105,0 0,-1 0,0 1,-1 0,0 0,-1 1,0-1,0 1,-1 0,0 1,-1-1,-1 1,0-1,0 4,0-7,1 0,-1-1,1 1,1-1,0 0,0 0,0 0,1 0,-1-1,2 0,0 1,21 30,-19-24,-1 1,0-1,-1 1,-1 1,0-1,-1 1,2 9,31 57,-18-48,100 107,-52-7,16 46,-18-48,1 21,25 41,-21 89,-18-87,-38-57,21 76,-29-141,-3 1,-4 52,-1-22,2 132,2-224,0-1,0 0,1 0,1 0,0 0,0 0,1 0,0-1,1 0,14 30,22 83,43 45,-76-148,-1 1,-1 1,-1-1,0 1,-2 0,-1 1,1 15,14 121,-19-114,8 82,14-18,1 14,-17-105,0-1,-1 1,0 0,-2 1,0-1,-1 0,-1 1,-1 3,6 80,4-62,1 0,2 0,1-1,2-1,3 2,1 2,-2-4,-1 1,-2 0,-1 2,-1 5,49 136,-6-67,0 26,11 18,4 30,9 9,-57-153,-3 1,-1 0,-3 2,8 38,53 110,-4 26,27 34,-66-150,42 42,-19-22,-17-37,43 23,-76-102,0-1,1 1,0-1,1-1,0 1,1-1,-1 0,3 0,52 70,-40-43,58 70,49 55,-98-92,20 28,-48-94,0 1,0-1,0 0,0 0,0 0,0-1,0 1,1-1,-1 0,0 0,1-1,-1 1,1-1,-1 0,1 0,-1-1,2 1,3 0,219-38,83 37,-260 0,-27 0,1 0,-1 2,0 1,0 0,0 2,0 1,-11-1,-13-3,1 0,0 0,0-1,0 1,0-1,0 1,-1-1,1 1,0-1,0 0,0 1,0-1,0 0,0 0,0 0,0 0,1 0,-1 0,0 0,0 0,0 0,0 0,0 0,0-1,0 1,0 0,0-1,0 1,-1-1,1 1,0-1,0 0,0 1,0-1,-1 0,1 1,0-1,-1 0,1 0,0 0,-1 0,1 1,-1-1,0 0,1 0,-1 0,0 0,1-1,1-113,-5 94,-1 0,0 0,-2 0,0 1,-2 0,0 0,-1 1,-11-18,4 5,-76-141,88 165,-1 0,0 0,-1 1,0-1,0 2,0-1,-1 1,0 0,0 0,-8-4,3 0,1-1,0 0,0-1,1 0,1 0,0-1,-1-2,-16-23,-61-52,-7-95,18 25,39 55,-38-103,65 186,2 0,0-1,1 1,2-1,0-1,0-5,-43-105,42 109,-2 1,0-1,-2 2,-1-1,-1 1,0 1,-6-6,-119-192,57-7,9 69,55 103,-1-6,-3 1,-27-55,-10-50,18 43,-20 24,-4-13,-33-121,12 54,65 135,3-1,1 0,-7-37,-36-133,17 116,-17-170,7 83,15 89,29-58,-51-134,8 84,25 125,18 63,0-1,1 0,1 0,1-1,0 1,1-1,1 0,1-2,-16-232,17 10,35 82,-13 63,-16 70,-1 1,-1-1,-2 0,-1 0,-1 0,-2-20,0-18,-9-94,1 95,2 0,3-1,2-2,2 14,-3 0,-1 0,-4 1,-6-20,8 32,-17-48,-27-13,-22-16,67 104,0 0,-1 1,0 0,-2 0,1 0,-1 1,-1 0,0 1,0 0,-4-1,-99-86,-14-3,-26-60,80 67,6-14,1-32,37 67,16 45,1-1,2 0,0-1,2 0,1-1,2 0,1 0,1 0,1-9,4-212,15 74,-16 165,1 1,0-1,0 1,1 0,1 0,0 0,0 0,1 1,5-10,10-13,-17 24,1 1,0 0,1 0,-1 1,2-1,-1 1,1 0,0 0,0 1,1 0,0 0,0 0,1 1,-1 0,1 1,0 0,8-3,20-1,-32 8,0 0,0 0,0-1,0 1,0-1,0 0,-1 0,1 0,0 0,-1-1,1 1,-1-1,1 0,-1 0,0-1,0 1,0-1,0 1,0-1,0 0,-1 0,1 0,-1 0,0-1,0 1,0 0,-1-1,2-3,3-55,-7 56,1 1,0-1,0 0,0 0,1 0,0 0,0 0,0 0,1 1,0-1,0 1,0-1,1 1,-1 0,1 0,1 0,-1 0,1 0,0 1,0-1,0 1,2-1,90-56,68-92,-26 44,3-13,-50 24,3 17,54-26,-87 68,83-61,-109 69,37-35,2 4,78-49,109-47,-127 64,-93 76,65-39,46-68,-38 20,-32 56,-59 39,-19 7,-1 0,1 0,-1 0,1 0,-1 0,0-1,-1 1,1-1,0 0,-1 0,0 0,0 0,0 0,0 0,-1-1,0 1,0 0,0-1,0-2,21-50,97-85,-19 42,35-7,-66 58,30-49,-80 86,87-70,-27-8,-34 39,42-36,35-11,-78 26,-19 25,37-75,9 1,-66 110,-1 0,0 0,0 0,-1-1,-1 1,0-1,0 0,-1-4,9-48,66-142,-13 49,-56 146,-1-1,0 0,-1 0,0 0,-1-1,-1 0,1-4,14-104,-18-179,17 159,-17-199,0 324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0-03T16:51:25.366"/>
    </inkml:context>
    <inkml:brush xml:id="br0">
      <inkml:brushProperty name="width" value="0.1" units="cm"/>
      <inkml:brushProperty name="height" value="0.1" units="cm"/>
      <inkml:brushProperty name="color" value="#008C3A"/>
      <inkml:brushProperty name="ignorePressure" value="1"/>
    </inkml:brush>
  </inkml:definitions>
  <inkml:trace contextRef="#ctx0" brushRef="#br0">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10/04/2018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10/04/2018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10/04/2018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10/04/2018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10/04/2018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10/04/2018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10/04/2018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10/04/2018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10/04/2018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10/04/2018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10/04/2018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10/04/2018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10/04/2018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10/04/2018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10/04/2018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10/04/2018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10/04/2018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venv.net/" TargetMode="External"/><Relationship Id="rId2" Type="http://schemas.openxmlformats.org/officeDocument/2006/relationships/hyperlink" Target="mailto:matt@nvenv.net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customXml" Target="../ink/ink6.xml"/><Relationship Id="rId18" Type="http://schemas.openxmlformats.org/officeDocument/2006/relationships/image" Target="../media/image11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8.png"/><Relationship Id="rId17" Type="http://schemas.openxmlformats.org/officeDocument/2006/relationships/customXml" Target="../ink/ink8.xml"/><Relationship Id="rId2" Type="http://schemas.openxmlformats.org/officeDocument/2006/relationships/image" Target="../media/image4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7.png"/><Relationship Id="rId4" Type="http://schemas.openxmlformats.org/officeDocument/2006/relationships/image" Target="../media/image40.png"/><Relationship Id="rId9" Type="http://schemas.openxmlformats.org/officeDocument/2006/relationships/customXml" Target="../ink/ink4.xml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customXml" Target="../ink/ink11.xml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customXml" Target="../ink/ink10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6073ED-8954-4EF1-90C9-8845097AEA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0791" y="954338"/>
            <a:ext cx="8915399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WCSUP-2018-0017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B501A31-0A2F-4100-AFE8-02BAC04740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2794" y="2527746"/>
            <a:ext cx="8915399" cy="3602889"/>
          </a:xfrm>
        </p:spPr>
        <p:txBody>
          <a:bodyPr>
            <a:normAutofit/>
          </a:bodyPr>
          <a:lstStyle/>
          <a:p>
            <a:r>
              <a:rPr lang="en-US" sz="2000" dirty="0"/>
              <a:t>Applicant: Randy Soule, Landowner</a:t>
            </a:r>
          </a:p>
          <a:p>
            <a:endParaRPr lang="en-US" sz="2000" dirty="0"/>
          </a:p>
          <a:p>
            <a:r>
              <a:rPr lang="en-US" sz="2000" dirty="0"/>
              <a:t>Agent: Matthew Setty, Principal Scientist</a:t>
            </a:r>
          </a:p>
          <a:p>
            <a:r>
              <a:rPr lang="en-US" sz="2000" dirty="0"/>
              <a:t>	      Nevada Environmental Consulting, LLC</a:t>
            </a:r>
          </a:p>
          <a:p>
            <a:pPr marL="914400"/>
            <a:r>
              <a:rPr lang="en-US" sz="2000" dirty="0"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216 California Ave #763</a:t>
            </a:r>
          </a:p>
          <a:p>
            <a:pPr marL="914400"/>
            <a:r>
              <a:rPr lang="en-US" sz="2000" dirty="0"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Reno, NV 89509</a:t>
            </a:r>
          </a:p>
          <a:p>
            <a:pPr marL="914400"/>
            <a:r>
              <a:rPr lang="en-US" sz="2000" dirty="0">
                <a:solidFill>
                  <a:srgbClr val="1013A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matt@nvenv.net</a:t>
            </a:r>
            <a:endParaRPr lang="en-US" sz="2000" dirty="0">
              <a:solidFill>
                <a:srgbClr val="1013A2"/>
              </a:solidFill>
            </a:endParaRPr>
          </a:p>
          <a:p>
            <a:pPr marL="914400"/>
            <a:r>
              <a:rPr lang="en-US" sz="2000" dirty="0">
                <a:solidFill>
                  <a:srgbClr val="1013A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www.nvenv.net</a:t>
            </a:r>
            <a:endParaRPr lang="en-US" sz="2000" dirty="0">
              <a:solidFill>
                <a:srgbClr val="1013A2"/>
              </a:solidFill>
            </a:endParaRPr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CD2812B-2FEF-4087-BFC5-FB98F273C6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733" y="3968978"/>
            <a:ext cx="4005302" cy="246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12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5252E9-D85B-4034-AFEF-F24999F0F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43" y="0"/>
            <a:ext cx="9512484" cy="705926"/>
          </a:xfrm>
        </p:spPr>
        <p:txBody>
          <a:bodyPr>
            <a:normAutofit fontScale="90000"/>
          </a:bodyPr>
          <a:lstStyle/>
          <a:p>
            <a:r>
              <a:rPr lang="en-US" dirty="0"/>
              <a:t>Stormwater Pollution Prevention Plan (SWPPP)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747A21-D993-41E2-B967-CB3B7BD6B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545" y="1174173"/>
            <a:ext cx="9842067" cy="5013613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CSW-45444, NOI filed on September 20, 2018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Weekly inspection to be conducted  by certified SWPPP inspector.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NDEP has conducted a site inspection and found it in compliance with the State General Permit.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Final aspects of plan (reseeding and mulch) will be implemented upon issuance WCSUP.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	Installed and planned site stabilization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	800 Feet of silt fence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	~2,000 feet of 8” weed free straw wattles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54,000 </a:t>
            </a:r>
            <a:r>
              <a:rPr lang="en-US" sz="2000" dirty="0" err="1"/>
              <a:t>sq.ft</a:t>
            </a:r>
            <a:r>
              <a:rPr lang="en-US" sz="2000" dirty="0"/>
              <a:t>. of Upland and riparian native seed and mulch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Drop inlet protection along Welcome Way</a:t>
            </a:r>
          </a:p>
        </p:txBody>
      </p:sp>
    </p:spTree>
    <p:extLst>
      <p:ext uri="{BB962C8B-B14F-4D97-AF65-F5344CB8AC3E}">
        <p14:creationId xmlns:p14="http://schemas.microsoft.com/office/powerpoint/2010/main" val="4035889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84ED8E-E451-4EC6-A63D-7D31915146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327" y="0"/>
            <a:ext cx="8915399" cy="753341"/>
          </a:xfrm>
        </p:spPr>
        <p:txBody>
          <a:bodyPr>
            <a:normAutofit/>
          </a:bodyPr>
          <a:lstStyle/>
          <a:p>
            <a:r>
              <a:rPr lang="en-US" sz="4000" dirty="0"/>
              <a:t>Restoration Plan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13D756B-BB6A-4105-B8F5-F4F38928C9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6454" y="914400"/>
            <a:ext cx="8577695" cy="5829300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Plan will achieve restoration requirements of USACE, NDEP, and WCSUP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Plan will incorporate the SWPPP maintenance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Plan will be implemented and maintained for duration of vegetation establishment period and until USACE/NDEP closes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Plan focuses on native riparian and upland vegetation with a reduced flood impediment tree mix – less willow, more aspen, chokecherry, cottonwood, riparian shrubs. Emphasis on sustainable native bunchgrass to combat noxious weeds, and invasive species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Restoration plan requires no additional landform alterations (grading)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Plan will included removal of vegetation piles left from maintenance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Implementation will occur prior to winter and included hydro mulching over seed and new plants to stabilize for winter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1024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32D1FB-21B6-4CD2-86E2-1F3B65766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79" y="64141"/>
            <a:ext cx="8911687" cy="882637"/>
          </a:xfrm>
        </p:spPr>
        <p:txBody>
          <a:bodyPr>
            <a:normAutofit/>
          </a:bodyPr>
          <a:lstStyle/>
          <a:p>
            <a:r>
              <a:rPr lang="en-US" sz="3200" dirty="0"/>
              <a:t>Restoration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10AD41-BB9D-4F15-BA57-9D751C86A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7222" y="855452"/>
            <a:ext cx="10124386" cy="5716798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Timing is critical for vegetation success – Objective is to revegetate site as soon as possible and stabilize exposed soils prior to winter weather conditions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Planting palette is focused on native riparian and upland vegetation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Two seed mixes (upland and riparian) obtained from Comstock Seed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Live planting of trees along creek are designed to restore riparian canopy and maintain flood conveyance, reduce/eliminate willow-alder and establish aspen-chokecherry to prevent future flood debris accumulation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Focus on native shrubs (woods rose, desert peach, bitterbrush, currents, service berry) for ecological continuity across upland and riparian habitats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 Floodplain soils stabilized with sedges, </a:t>
            </a:r>
            <a:r>
              <a:rPr lang="en-US" sz="2000" dirty="0" err="1"/>
              <a:t>carex</a:t>
            </a:r>
            <a:r>
              <a:rPr lang="en-US" sz="2000" dirty="0"/>
              <a:t> and </a:t>
            </a:r>
            <a:r>
              <a:rPr lang="en-US" sz="2000" dirty="0" err="1"/>
              <a:t>rhyzomonous</a:t>
            </a:r>
            <a:r>
              <a:rPr lang="en-US" sz="2000" dirty="0"/>
              <a:t> grasses – grass pallet is designed for early-year establishment of fine-root perennial bunch grasses and augmentation of existing (undisturbed vegetation)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Supplement irrigation to ensure establishment provided by Thomas Creek water rights.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92848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560639-5415-4A18-989B-77C9AFFC9A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717" y="1"/>
            <a:ext cx="8915399" cy="779318"/>
          </a:xfrm>
        </p:spPr>
        <p:txBody>
          <a:bodyPr>
            <a:normAutofit/>
          </a:bodyPr>
          <a:lstStyle/>
          <a:p>
            <a:r>
              <a:rPr lang="en-US" sz="3600" dirty="0"/>
              <a:t>Water Rights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D8FACF4-0AEA-4420-8170-3D5D93F884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8300" y="914399"/>
            <a:ext cx="8915399" cy="569421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Restoration Plan will be supported by seasonal (April 1-Oct 15) use of Thomas Creek Water Rights (Orr Ditch Decree claim 718)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Temporary Change in Place-of-Use in-process to included northern parcel (-07) in the temporary restoration  irrigation plan.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Point of Diversion (POD) for appurtenant water rights has not been in use since flood damage in winter of 2018.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All water rights are in good standing with State Engineer and USFWM office. Temporary transfer application are being filed with State Engineer/USFWM prior to irrigation, six-week process and will be available for spring 2019 irrigation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Irrigation with Thomas Creek rights permitted for existing Point-of-Diversion located on property within the Thomas Creek Channel.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Estimated future irrigation area not to exceed 1.33 acres (to be conf. by St. Eng.)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Applicant also has 4.75 AF of groundwater available for use in support of restoration (Permit # 80351 and 80350)</a:t>
            </a:r>
          </a:p>
        </p:txBody>
      </p:sp>
    </p:spTree>
    <p:extLst>
      <p:ext uri="{BB962C8B-B14F-4D97-AF65-F5344CB8AC3E}">
        <p14:creationId xmlns:p14="http://schemas.microsoft.com/office/powerpoint/2010/main" val="4171158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480344-9BB7-4C6E-AC3B-48B408EC3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WCSUP-2018-0017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D0E0C9-E53A-4011-959F-8F2B4F2D3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9972" y="1522268"/>
            <a:ext cx="9457603" cy="432660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Landowner is agreeable to conditions presented in Staff report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Has the financial and staffing resources to implement the restoration work immediately upon approval by County and associated agencies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Will be submitting responses to State and Federal agencies to maintain compliance with corrective action directives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Schedule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/>
              <a:t>One week to finalize and present the restoration plan to County, per conditions of this SUP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/>
              <a:t>All restoration work can be completed within 30-day of approval of plan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19719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E79A56-ACEB-42FA-B00D-C7D534802A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131" y="230038"/>
            <a:ext cx="8915399" cy="684362"/>
          </a:xfrm>
        </p:spPr>
        <p:txBody>
          <a:bodyPr>
            <a:normAutofit/>
          </a:bodyPr>
          <a:lstStyle/>
          <a:p>
            <a:r>
              <a:rPr lang="en-US" sz="3600" dirty="0"/>
              <a:t>Project History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D2AE35F-E7CE-4EE4-8B93-8534E18DBB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5283" y="914400"/>
            <a:ext cx="9601199" cy="56007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Landowner initiated maintenance (removal of trash, vegetation and flood debris) pursuant to Washoe County Development Code section 418 (June 2018)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County deemed extent of activates exceeded the allowable actions under Ordinance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Landowner was aware of SWPPP requirements for disturbance over one acre, and maintained new disturbance under one acre. Was not aware of need for Stormwater permit when working near a jurisdictional waterway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 was halted pursuant to discussion with Washoe County and application for SUP was submitted by the Landowner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Landowner was notified by NDEP  (8/28) and USACE (9/5) of non-conformance with regulations and was responsive to agency requests for information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Landowner retained representation to engage agencies on September 10,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Compliance efforts with Federal and State agencies have been initiated as of September 10,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Stormwater regulation compliance was obtained on September 18, 2018</a:t>
            </a:r>
          </a:p>
        </p:txBody>
      </p:sp>
    </p:spTree>
    <p:extLst>
      <p:ext uri="{BB962C8B-B14F-4D97-AF65-F5344CB8AC3E}">
        <p14:creationId xmlns:p14="http://schemas.microsoft.com/office/powerpoint/2010/main" val="648639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CF35B4-2A25-44E2-A4F8-E80CDEB6B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80" y="43265"/>
            <a:ext cx="8911687" cy="1280890"/>
          </a:xfrm>
        </p:spPr>
        <p:txBody>
          <a:bodyPr/>
          <a:lstStyle/>
          <a:p>
            <a:r>
              <a:rPr lang="en-US" dirty="0"/>
              <a:t>Soule Property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231EF67-225E-46E3-805C-485D1C67236E}"/>
              </a:ext>
            </a:extLst>
          </p:cNvPr>
          <p:cNvGrpSpPr/>
          <p:nvPr/>
        </p:nvGrpSpPr>
        <p:grpSpPr>
          <a:xfrm>
            <a:off x="1947051" y="756825"/>
            <a:ext cx="8715198" cy="5888390"/>
            <a:chOff x="1883791" y="837338"/>
            <a:chExt cx="8715198" cy="588839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08D5DAB2-8C82-4B56-9D37-940896220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83791" y="837338"/>
              <a:ext cx="8715198" cy="584238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98613078-A69B-4954-94C9-C84D9E7125F6}"/>
                </a:ext>
              </a:extLst>
            </p:cNvPr>
            <p:cNvSpPr/>
            <p:nvPr/>
          </p:nvSpPr>
          <p:spPr>
            <a:xfrm>
              <a:off x="7052211" y="2798218"/>
              <a:ext cx="859531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Soule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AACC9D77-B2EB-4912-B547-DB96762D413E}"/>
                </a:ext>
              </a:extLst>
            </p:cNvPr>
            <p:cNvSpPr/>
            <p:nvPr/>
          </p:nvSpPr>
          <p:spPr>
            <a:xfrm>
              <a:off x="7193109" y="5026709"/>
              <a:ext cx="859531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Soule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B83C820F-F5FF-4E7C-877C-AFF03D39665D}"/>
                </a:ext>
              </a:extLst>
            </p:cNvPr>
            <p:cNvSpPr/>
            <p:nvPr/>
          </p:nvSpPr>
          <p:spPr>
            <a:xfrm>
              <a:off x="7193109" y="6325618"/>
              <a:ext cx="859531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Soule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EBC1D4DE-2DD4-46CA-8086-CF6F5990093B}"/>
                </a:ext>
              </a:extLst>
            </p:cNvPr>
            <p:cNvSpPr/>
            <p:nvPr/>
          </p:nvSpPr>
          <p:spPr>
            <a:xfrm>
              <a:off x="6675226" y="1231126"/>
              <a:ext cx="2148345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Washoe County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3B26A753-2D9C-4DB9-99E0-88DE45FEA9AA}"/>
                </a:ext>
              </a:extLst>
            </p:cNvPr>
            <p:cNvSpPr/>
            <p:nvPr/>
          </p:nvSpPr>
          <p:spPr>
            <a:xfrm>
              <a:off x="3854830" y="5426819"/>
              <a:ext cx="1269259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Washoe County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3082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C20720-E6D2-409B-B9DD-0A0C8D526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778" y="0"/>
            <a:ext cx="8911687" cy="701615"/>
          </a:xfrm>
        </p:spPr>
        <p:txBody>
          <a:bodyPr/>
          <a:lstStyle/>
          <a:p>
            <a:r>
              <a:rPr lang="en-US" dirty="0"/>
              <a:t>Topographic Setting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F1F2E8-94DC-4B34-9CCE-2270B0F25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025" y="701615"/>
            <a:ext cx="6208004" cy="57793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33BD7F9-3970-4115-B85B-A7381540858B}"/>
              </a:ext>
            </a:extLst>
          </p:cNvPr>
          <p:cNvSpPr txBox="1"/>
          <p:nvPr/>
        </p:nvSpPr>
        <p:spPr>
          <a:xfrm>
            <a:off x="782128" y="1339969"/>
            <a:ext cx="355983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Grading consisted of vegetation removal over most of the disturbed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Landform changes related to access and fence construction shown in 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Topography outside red circles  remains unchanged, as is evidenced from </a:t>
            </a:r>
            <a:r>
              <a:rPr lang="en-US" sz="2000" dirty="0" err="1"/>
              <a:t>exsisting</a:t>
            </a:r>
            <a:r>
              <a:rPr lang="en-US" sz="2000" dirty="0"/>
              <a:t> vegetation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504531A4-71C2-4FC0-A9A8-A572ACCD30B4}"/>
              </a:ext>
            </a:extLst>
          </p:cNvPr>
          <p:cNvSpPr/>
          <p:nvPr/>
        </p:nvSpPr>
        <p:spPr>
          <a:xfrm>
            <a:off x="5578415" y="1910751"/>
            <a:ext cx="517585" cy="15182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3BAFF80B-D1F4-474D-B817-83C8804633E6}"/>
              </a:ext>
            </a:extLst>
          </p:cNvPr>
          <p:cNvSpPr/>
          <p:nvPr/>
        </p:nvSpPr>
        <p:spPr>
          <a:xfrm>
            <a:off x="5592791" y="4845170"/>
            <a:ext cx="681488" cy="15182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83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6C274C5D-EAEE-4A4B-A81D-C225671B10A3}"/>
              </a:ext>
            </a:extLst>
          </p:cNvPr>
          <p:cNvGrpSpPr/>
          <p:nvPr/>
        </p:nvGrpSpPr>
        <p:grpSpPr>
          <a:xfrm>
            <a:off x="369672" y="609980"/>
            <a:ext cx="11405798" cy="5354722"/>
            <a:chOff x="369672" y="609980"/>
            <a:chExt cx="11405798" cy="53547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249C4D8C-F56F-4961-9D2B-3BB8F939B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9672" y="631378"/>
              <a:ext cx="11405798" cy="5333324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xmlns="" id="{3CB310F4-7759-46BE-B230-6427994CB29A}"/>
                    </a:ext>
                  </a:extLst>
                </p14:cNvPr>
                <p14:cNvContentPartPr/>
                <p14:nvPr/>
              </p14:nvContentPartPr>
              <p14:xfrm>
                <a:off x="8540510" y="3604100"/>
                <a:ext cx="360" cy="28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CB310F4-7759-46BE-B230-6427994CB29A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504510" y="3532100"/>
                  <a:ext cx="7200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xmlns="" id="{A6931D92-1208-472A-B620-608A40E528CE}"/>
                    </a:ext>
                  </a:extLst>
                </p14:cNvPr>
                <p14:cNvContentPartPr/>
                <p14:nvPr/>
              </p14:nvContentPartPr>
              <p14:xfrm>
                <a:off x="8445470" y="3561980"/>
                <a:ext cx="1395000" cy="2800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6931D92-1208-472A-B620-608A40E528C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409470" y="3490340"/>
                  <a:ext cx="1466640" cy="42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xmlns="" id="{2AF05FC3-782F-4830-BF31-010ED69FB49D}"/>
                    </a:ext>
                  </a:extLst>
                </p14:cNvPr>
                <p14:cNvContentPartPr/>
                <p14:nvPr/>
              </p14:nvContentPartPr>
              <p14:xfrm>
                <a:off x="8338190" y="3776180"/>
                <a:ext cx="812160" cy="2887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AF05FC3-782F-4830-BF31-010ED69FB49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302190" y="3704540"/>
                  <a:ext cx="883800" cy="43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xmlns="" id="{8CD30BAA-1DD3-4387-B87B-F6A7CA884EFE}"/>
                    </a:ext>
                  </a:extLst>
                </p14:cNvPr>
                <p14:cNvContentPartPr/>
                <p14:nvPr/>
              </p14:nvContentPartPr>
              <p14:xfrm>
                <a:off x="2272910" y="2475860"/>
                <a:ext cx="513720" cy="3312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CD30BAA-1DD3-4387-B87B-F6A7CA884EF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237270" y="2404220"/>
                  <a:ext cx="585360" cy="47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xmlns="" id="{912B1E54-BBCA-4CB2-A36B-FC31A03AF90A}"/>
                    </a:ext>
                  </a:extLst>
                </p14:cNvPr>
                <p14:cNvContentPartPr/>
                <p14:nvPr/>
              </p14:nvContentPartPr>
              <p14:xfrm>
                <a:off x="3022430" y="3326900"/>
                <a:ext cx="203400" cy="640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912B1E54-BBCA-4CB2-A36B-FC31A03AF90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986430" y="3255260"/>
                  <a:ext cx="27504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xmlns="" id="{59FA3B28-887C-4826-8639-0B5D1504009D}"/>
                    </a:ext>
                  </a:extLst>
                </p14:cNvPr>
                <p14:cNvContentPartPr/>
                <p14:nvPr/>
              </p14:nvContentPartPr>
              <p14:xfrm>
                <a:off x="10978790" y="4501940"/>
                <a:ext cx="419760" cy="1220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9FA3B28-887C-4826-8639-0B5D1504009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943150" y="4429940"/>
                  <a:ext cx="49140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xmlns="" id="{4BAF9812-E9FD-4350-8DA3-EAF32B671158}"/>
                    </a:ext>
                  </a:extLst>
                </p14:cNvPr>
                <p14:cNvContentPartPr/>
                <p14:nvPr/>
              </p14:nvContentPartPr>
              <p14:xfrm>
                <a:off x="5232110" y="3790580"/>
                <a:ext cx="354240" cy="147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BAF9812-E9FD-4350-8DA3-EAF32B671158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196470" y="3718580"/>
                  <a:ext cx="42588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xmlns="" id="{9AFC2406-EAB0-426A-AB1F-8DC5D2036844}"/>
                    </a:ext>
                  </a:extLst>
                </p14:cNvPr>
                <p14:cNvContentPartPr/>
                <p14:nvPr/>
              </p14:nvContentPartPr>
              <p14:xfrm>
                <a:off x="399470" y="609980"/>
                <a:ext cx="11376000" cy="5321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9AFC2406-EAB0-426A-AB1F-8DC5D2036844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81831" y="592340"/>
                  <a:ext cx="11411639" cy="53478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xmlns="" id="{0727BF29-F908-429D-81DF-918ED32E5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75" y="0"/>
            <a:ext cx="7883298" cy="664940"/>
          </a:xfrm>
        </p:spPr>
        <p:txBody>
          <a:bodyPr/>
          <a:lstStyle/>
          <a:p>
            <a:r>
              <a:rPr lang="en-US" dirty="0"/>
              <a:t>Project Related Land Disturbance</a:t>
            </a:r>
          </a:p>
        </p:txBody>
      </p:sp>
    </p:spTree>
    <p:extLst>
      <p:ext uri="{BB962C8B-B14F-4D97-AF65-F5344CB8AC3E}">
        <p14:creationId xmlns:p14="http://schemas.microsoft.com/office/powerpoint/2010/main" val="1730016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64AFBE-C5AA-47BD-A75C-CD1D0DC59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xmlns="" id="{F110DEB9-A79F-47EF-A631-FFC14238B9BA}"/>
                  </a:ext>
                </a:extLst>
              </p14:cNvPr>
              <p14:cNvContentPartPr/>
              <p14:nvPr/>
            </p14:nvContentPartPr>
            <p14:xfrm>
              <a:off x="-1251130" y="-12730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110DEB9-A79F-47EF-A631-FFC14238B9B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269130" y="-145300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itle 1">
            <a:extLst>
              <a:ext uri="{FF2B5EF4-FFF2-40B4-BE49-F238E27FC236}">
                <a16:creationId xmlns:a16="http://schemas.microsoft.com/office/drawing/2014/main" xmlns="" id="{A4A85EE0-49AC-461A-900F-CA8105DA749B}"/>
              </a:ext>
            </a:extLst>
          </p:cNvPr>
          <p:cNvSpPr txBox="1">
            <a:spLocks/>
          </p:cNvSpPr>
          <p:nvPr/>
        </p:nvSpPr>
        <p:spPr>
          <a:xfrm>
            <a:off x="173775" y="0"/>
            <a:ext cx="7883298" cy="6649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/>
              <a:t>Project Related Land Disturbance</a:t>
            </a: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8E6AEB2D-45C9-4762-A29D-35BC118DC581}"/>
              </a:ext>
            </a:extLst>
          </p:cNvPr>
          <p:cNvGrpSpPr/>
          <p:nvPr/>
        </p:nvGrpSpPr>
        <p:grpSpPr>
          <a:xfrm>
            <a:off x="888358" y="624110"/>
            <a:ext cx="10875047" cy="5943066"/>
            <a:chOff x="888358" y="624110"/>
            <a:chExt cx="10875047" cy="594306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C1CEBC66-874C-462F-B1D8-5E6F89716DD8}"/>
                </a:ext>
              </a:extLst>
            </p:cNvPr>
            <p:cNvGrpSpPr/>
            <p:nvPr/>
          </p:nvGrpSpPr>
          <p:grpSpPr>
            <a:xfrm>
              <a:off x="888358" y="624110"/>
              <a:ext cx="10875047" cy="5943066"/>
              <a:chOff x="664070" y="285206"/>
              <a:chExt cx="11323219" cy="6325614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xmlns="" id="{F0DDC107-ED11-4F8B-AEF8-8EBE165AF7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7388" y="285206"/>
                <a:ext cx="11299901" cy="6287588"/>
              </a:xfrm>
              <a:prstGeom prst="rect">
                <a:avLst/>
              </a:prstGeom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6" name="Ink 5">
                    <a:extLst>
                      <a:ext uri="{FF2B5EF4-FFF2-40B4-BE49-F238E27FC236}">
                        <a16:creationId xmlns:a16="http://schemas.microsoft.com/office/drawing/2014/main" xmlns="" id="{B02EFB5F-B4FD-494D-BD1A-090F2B93E45C}"/>
                      </a:ext>
                    </a:extLst>
                  </p14:cNvPr>
                  <p14:cNvContentPartPr/>
                  <p14:nvPr/>
                </p14:nvContentPartPr>
                <p14:xfrm>
                  <a:off x="664070" y="564260"/>
                  <a:ext cx="9536040" cy="6046560"/>
                </p14:xfrm>
              </p:contentPart>
            </mc:Choice>
            <mc:Fallback xmlns="">
              <p:pic>
                <p:nvPicPr>
                  <p:cNvPr id="6" name="Ink 5">
                    <a:extLst>
                      <a:ext uri="{FF2B5EF4-FFF2-40B4-BE49-F238E27FC236}">
                        <a16:creationId xmlns:a16="http://schemas.microsoft.com/office/drawing/2014/main" id="{B02EFB5F-B4FD-494D-BD1A-090F2B93E45C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45703" y="545484"/>
                    <a:ext cx="9573150" cy="6084495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xmlns="" id="{5CB64342-2429-4772-911F-DEC3BFB3DE29}"/>
                    </a:ext>
                  </a:extLst>
                </p14:cNvPr>
                <p14:cNvContentPartPr/>
                <p14:nvPr/>
              </p14:nvContentPartPr>
              <p14:xfrm>
                <a:off x="5848048" y="1665912"/>
                <a:ext cx="5883840" cy="39711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CB64342-2429-4772-911F-DEC3BFB3DE2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830407" y="1647912"/>
                  <a:ext cx="5919482" cy="4006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410889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260DD89-D38B-4470-8E5A-1C412D14B6BC}"/>
              </a:ext>
            </a:extLst>
          </p:cNvPr>
          <p:cNvGrpSpPr/>
          <p:nvPr/>
        </p:nvGrpSpPr>
        <p:grpSpPr>
          <a:xfrm>
            <a:off x="4711935" y="214223"/>
            <a:ext cx="6638010" cy="6429554"/>
            <a:chOff x="1934229" y="264544"/>
            <a:chExt cx="6638010" cy="64295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D13036CA-394C-40BE-B8B2-694F0CA37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4582" y="264544"/>
              <a:ext cx="6587657" cy="642955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D587F8BD-219E-4992-BEF2-345907FC3A47}"/>
                </a:ext>
              </a:extLst>
            </p:cNvPr>
            <p:cNvSpPr/>
            <p:nvPr/>
          </p:nvSpPr>
          <p:spPr>
            <a:xfrm rot="17764532">
              <a:off x="1823417" y="3022823"/>
              <a:ext cx="5261746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Critical Stream Zone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58E5F176-3567-4019-A0CB-DB2B28EE9764}"/>
                </a:ext>
              </a:extLst>
            </p:cNvPr>
            <p:cNvSpPr/>
            <p:nvPr/>
          </p:nvSpPr>
          <p:spPr>
            <a:xfrm>
              <a:off x="5278410" y="1792780"/>
              <a:ext cx="1815005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Sensitive</a:t>
              </a:r>
              <a:r>
                <a:rPr lang="en-US" sz="2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Stream Zone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8F26D0C3-230C-49EF-9371-37E42ABF2ADC}"/>
                </a:ext>
              </a:extLst>
            </p:cNvPr>
            <p:cNvSpPr/>
            <p:nvPr/>
          </p:nvSpPr>
          <p:spPr>
            <a:xfrm>
              <a:off x="1934229" y="3390181"/>
              <a:ext cx="1815005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Sensitive</a:t>
              </a:r>
              <a:r>
                <a:rPr lang="en-US" sz="2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Stream Zone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D634643-39AE-4680-AABF-33C2210488D7}"/>
              </a:ext>
            </a:extLst>
          </p:cNvPr>
          <p:cNvSpPr txBox="1"/>
          <p:nvPr/>
        </p:nvSpPr>
        <p:spPr>
          <a:xfrm>
            <a:off x="287548" y="1224951"/>
            <a:ext cx="44228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Project Impacts </a:t>
            </a:r>
          </a:p>
          <a:p>
            <a:endParaRPr lang="en-US" sz="2400" b="1" dirty="0"/>
          </a:p>
          <a:p>
            <a:r>
              <a:rPr lang="en-US" sz="2400" b="1" dirty="0"/>
              <a:t>Sensitive Steam Zone (300’)</a:t>
            </a:r>
          </a:p>
          <a:p>
            <a:endParaRPr lang="en-US" sz="2400" b="1" dirty="0"/>
          </a:p>
          <a:p>
            <a:r>
              <a:rPr lang="en-US" sz="2400" b="1" dirty="0"/>
              <a:t>Critical Stream Zone (60’)</a:t>
            </a:r>
          </a:p>
          <a:p>
            <a:endParaRPr lang="en-US" sz="2400" b="1" dirty="0"/>
          </a:p>
          <a:p>
            <a:r>
              <a:rPr lang="en-US" sz="2400" b="1" dirty="0"/>
              <a:t>and </a:t>
            </a:r>
          </a:p>
          <a:p>
            <a:endParaRPr lang="en-US" sz="2400" b="1" dirty="0"/>
          </a:p>
          <a:p>
            <a:r>
              <a:rPr lang="en-US" sz="2400" b="1" dirty="0"/>
              <a:t>Pre-project land disturbance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B8EDE36-ADE4-4EB2-BE28-987E104F3FA2}"/>
              </a:ext>
            </a:extLst>
          </p:cNvPr>
          <p:cNvSpPr/>
          <p:nvPr/>
        </p:nvSpPr>
        <p:spPr>
          <a:xfrm>
            <a:off x="9285610" y="3784122"/>
            <a:ext cx="206433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Areas of Existing Land Disturbance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AC17DE46-3009-4815-B391-9589F6380A29}"/>
              </a:ext>
            </a:extLst>
          </p:cNvPr>
          <p:cNvCxnSpPr>
            <a:cxnSpLocks/>
          </p:cNvCxnSpPr>
          <p:nvPr/>
        </p:nvCxnSpPr>
        <p:spPr>
          <a:xfrm flipV="1">
            <a:off x="9753600" y="2541918"/>
            <a:ext cx="212785" cy="1373295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xmlns="" id="{9312D6D6-ED98-463A-8984-073D82390ABC}"/>
              </a:ext>
            </a:extLst>
          </p:cNvPr>
          <p:cNvCxnSpPr>
            <a:cxnSpLocks/>
          </p:cNvCxnSpPr>
          <p:nvPr/>
        </p:nvCxnSpPr>
        <p:spPr>
          <a:xfrm flipH="1" flipV="1">
            <a:off x="8787442" y="3073878"/>
            <a:ext cx="966158" cy="841335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7953CBD8-BA61-4268-8E39-020CF36C46BB}"/>
              </a:ext>
            </a:extLst>
          </p:cNvPr>
          <p:cNvCxnSpPr>
            <a:cxnSpLocks/>
          </p:cNvCxnSpPr>
          <p:nvPr/>
        </p:nvCxnSpPr>
        <p:spPr>
          <a:xfrm flipH="1">
            <a:off x="7112329" y="4714672"/>
            <a:ext cx="2405482" cy="1684744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xmlns="" id="{CD5506E4-D194-4970-9ADE-3EC82E1AD4AE}"/>
              </a:ext>
            </a:extLst>
          </p:cNvPr>
          <p:cNvCxnSpPr>
            <a:cxnSpLocks/>
          </p:cNvCxnSpPr>
          <p:nvPr/>
        </p:nvCxnSpPr>
        <p:spPr>
          <a:xfrm>
            <a:off x="9517811" y="4714672"/>
            <a:ext cx="235789" cy="1208914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xmlns="" id="{6C239399-ECFA-4CA3-9850-65FDCE92CAE3}"/>
              </a:ext>
            </a:extLst>
          </p:cNvPr>
          <p:cNvCxnSpPr>
            <a:cxnSpLocks/>
          </p:cNvCxnSpPr>
          <p:nvPr/>
        </p:nvCxnSpPr>
        <p:spPr>
          <a:xfrm flipH="1" flipV="1">
            <a:off x="6876541" y="2829518"/>
            <a:ext cx="2877059" cy="1085695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4313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EC57E3-FA45-44BB-AEBD-F3F2E151F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625" y="0"/>
            <a:ext cx="8911687" cy="664940"/>
          </a:xfrm>
        </p:spPr>
        <p:txBody>
          <a:bodyPr>
            <a:normAutofit/>
          </a:bodyPr>
          <a:lstStyle/>
          <a:p>
            <a:r>
              <a:rPr lang="en-US" sz="3200" dirty="0"/>
              <a:t>Regulatory Compliance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E26D62-4CBD-4B3B-B08C-03F098AB0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7109" y="1241635"/>
            <a:ext cx="9859962" cy="524628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USACE Request for information – Issues related to impacts below the Ordinary High  Water Mark (OHWM) are regulated under Section 404 of the Clean Water Act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Cultural Resource Survey (Class III Pedestrian Survey) in compliance with the NHPA is complete and a negative findings report has been submitted to the USACE.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NDEP-BWPC authority is subject to permitting pathway set forth by the USACE under the Clean Water Act (Stormwater Permit CSW-45222)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NDEP- BWQP Administers the Clean Water Act Section 401 Water Quality Certification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Submittal of Restoration Plan to USACE will determine the need for a NDEP-BWQP CWA 401 water quality certification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Nevada Division of State Lands (NDSL) – Working-in-Waterways Permit - Required when disturbance of jurisdictional lands or streambed of a water of the State. This permit may be waived as not further channel corridor disturbance is propose.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Proposed Restoration Plan meets State, Federal and County restoration requirements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047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FD4642-5875-495D-9BD0-D67E47D3E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25" y="0"/>
            <a:ext cx="8911687" cy="626840"/>
          </a:xfrm>
        </p:spPr>
        <p:txBody>
          <a:bodyPr>
            <a:normAutofit fontScale="90000"/>
          </a:bodyPr>
          <a:lstStyle/>
          <a:p>
            <a:r>
              <a:rPr lang="en-US" dirty="0"/>
              <a:t>Compliance Assurance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C88D62C-9C96-4E6D-8DFC-DDA8234A2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5600" y="692150"/>
            <a:ext cx="9969500" cy="58039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SWPPP – Six Month vegetation establishment and erosion and sediment control period. Stabilization inspection required prior to Notice of Termination (NOT) of SWPPP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Failure to implement and maintain stormwater controls  may result in monetary fines under the CWA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WCSUP may require financial assurance for vegetation establishment. Unclear what the success criteria will require prior to release of financial assurance  funds/bond.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Contractual obligations of industry professionals (Engineer and Environmental) hired to design and implement restoration plan (Prof. liability, E&amp;O ins.)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Landowner agrees to provide additional financial assurance deemed required, but requests  firm success criteria for release or recoupment of funds/bonds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01333310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1848</TotalTime>
  <Words>1092</Words>
  <Application>Microsoft Office PowerPoint</Application>
  <PresentationFormat>Custom</PresentationFormat>
  <Paragraphs>100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Wisp</vt:lpstr>
      <vt:lpstr>WCSUP-2018-0017</vt:lpstr>
      <vt:lpstr>Project History</vt:lpstr>
      <vt:lpstr>Soule Property </vt:lpstr>
      <vt:lpstr>Topographic Setting</vt:lpstr>
      <vt:lpstr>Project Related Land Disturbance</vt:lpstr>
      <vt:lpstr>PowerPoint Presentation</vt:lpstr>
      <vt:lpstr>PowerPoint Presentation</vt:lpstr>
      <vt:lpstr>Regulatory Compliance Activity</vt:lpstr>
      <vt:lpstr>Compliance Assurance</vt:lpstr>
      <vt:lpstr>Stormwater Pollution Prevention Plan (SWPPP)</vt:lpstr>
      <vt:lpstr>Restoration Plan</vt:lpstr>
      <vt:lpstr>Restoration Plan</vt:lpstr>
      <vt:lpstr>Water Rights</vt:lpstr>
      <vt:lpstr>WCSUP-2018-0017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Restoration Plan</dc:title>
  <dc:creator>M. Setty</dc:creator>
  <cp:lastModifiedBy>donna fagan</cp:lastModifiedBy>
  <cp:revision>37</cp:revision>
  <cp:lastPrinted>2018-10-04T15:11:11Z</cp:lastPrinted>
  <dcterms:created xsi:type="dcterms:W3CDTF">2018-10-03T06:10:12Z</dcterms:created>
  <dcterms:modified xsi:type="dcterms:W3CDTF">2018-10-04T17:32:54Z</dcterms:modified>
</cp:coreProperties>
</file>